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sldIdLst>
    <p:sldId id="256" r:id="rId2"/>
    <p:sldId id="258" r:id="rId3"/>
    <p:sldId id="260" r:id="rId4"/>
    <p:sldId id="261" r:id="rId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33"/>
    <a:srgbClr val="CC66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11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EE54F7-F27F-4535-B180-103C02E190D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8A04E8-4D50-4B45-B699-4073F15F978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3A8258-D3C7-4786-981E-976676F7A3D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E39214-8B9E-4F67-B699-2AD72F9D298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D5F1AF-A94F-454C-9785-B76F9A3CF97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B0269C-540D-4C96-9DDE-FE143412170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7C27A7-D17E-4DA7-AD31-F6B010C6676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94CCF6-63F3-4916-86A4-D453334BF96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12A8DA-8063-496A-AA8A-14AF582C9AD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6B0EC7-11F0-42EA-BAA8-76E4DA978A8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02CB52-BA0C-4088-B00A-22FA7F428AC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266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E0B1CC39-08C9-4C6A-A075-9844A49F3677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99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5181600"/>
            <a:ext cx="6400800" cy="1066800"/>
          </a:xfrm>
        </p:spPr>
        <p:txBody>
          <a:bodyPr/>
          <a:lstStyle/>
          <a:p>
            <a:r>
              <a:rPr lang="en-US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Of All Nations</a:t>
            </a:r>
            <a:endParaRPr lang="en-US" sz="4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5" descr="Pantokrator3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00400" y="762000"/>
            <a:ext cx="2838450" cy="428693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99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3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229600" cy="914400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Of All Nations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6" descr="Pantocrator_fan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905134"/>
          </a:xfrm>
          <a:prstGeom prst="rect">
            <a:avLst/>
          </a:prstGeom>
        </p:spPr>
      </p:pic>
      <p:sp>
        <p:nvSpPr>
          <p:cNvPr id="2970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0" y="1905000"/>
            <a:ext cx="9144000" cy="25146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Of 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all nations...of all tribes...of all 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people</a:t>
            </a:r>
            <a:b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Of 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all nations...of all tribes...of all tongues</a:t>
            </a:r>
          </a:p>
          <a:p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Before the throne stand...myriads of myriads (2)</a:t>
            </a:r>
            <a:b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Coming from everywhere (2)</a:t>
            </a:r>
          </a:p>
          <a:p>
            <a:pPr>
              <a:buNone/>
            </a:pPr>
            <a:endParaRPr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indent="0" algn="ctr">
              <a:spcBef>
                <a:spcPct val="50000"/>
              </a:spcBef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1371600" y="304800"/>
            <a:ext cx="6324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en-US" sz="4000" b="1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Of All Nations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97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97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99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3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229600" cy="914400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Of All Nations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6" descr="Pantocrator_fan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905134"/>
          </a:xfrm>
          <a:prstGeom prst="rect">
            <a:avLst/>
          </a:prstGeom>
        </p:spPr>
      </p:pic>
      <p:sp>
        <p:nvSpPr>
          <p:cNvPr id="2970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0" y="990600"/>
            <a:ext cx="9144000" cy="58674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1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-Before 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judges they stand 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/>
            </a:r>
            <a:b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chains they tied their hands </a:t>
            </a:r>
            <a:b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justice they bore to 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/>
            </a:r>
            <a:b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with 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their eyes highly 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aimed</a:t>
            </a:r>
          </a:p>
          <a:p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They were the ones he saved...with the blood he gave (2)</a:t>
            </a:r>
            <a:endParaRPr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...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 saw them thanking as they 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made their way</a:t>
            </a:r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Of all nations...of all tribes...of all people</a:t>
            </a:r>
            <a:b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Of all nations...of all tribes...of all tongues</a:t>
            </a:r>
          </a:p>
          <a:p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Before the throne stand...myriads of myriads (2)</a:t>
            </a:r>
            <a:b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Coming from everywhere (2)</a:t>
            </a:r>
          </a:p>
          <a:p>
            <a:pPr>
              <a:buNone/>
            </a:pPr>
            <a:endParaRPr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1371600" y="304800"/>
            <a:ext cx="6324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en-US" sz="4000" b="1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Of All Nations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97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97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97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97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97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99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3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229600" cy="914400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Of All Nations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6" descr="Pantocrator_fan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905134"/>
          </a:xfrm>
          <a:prstGeom prst="rect">
            <a:avLst/>
          </a:prstGeom>
        </p:spPr>
      </p:pic>
      <p:sp>
        <p:nvSpPr>
          <p:cNvPr id="2970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0" y="914400"/>
            <a:ext cx="9144000" cy="59436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2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-In 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furnace they stroll 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/>
            </a:r>
            <a:b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prison as if at home</a:t>
            </a:r>
            <a:b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spirit they felt consoled 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/>
            </a:r>
            <a:b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Christ they were absorbed</a:t>
            </a:r>
          </a:p>
          <a:p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They were the ones he saved...with the blood he gave (2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</a:t>
            </a:r>
          </a:p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...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 saw them cheering as they 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made their way</a:t>
            </a:r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Of all nations...of all tribes...of all people</a:t>
            </a:r>
            <a:b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Of all nations...of all tribes...of all tongues</a:t>
            </a:r>
          </a:p>
          <a:p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Before the throne stand...myriads of myriads (2)</a:t>
            </a:r>
            <a:b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Coming from everywhere (2)</a:t>
            </a:r>
          </a:p>
          <a:p>
            <a:pPr>
              <a:buNone/>
            </a:pPr>
            <a:endParaRPr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1371600" y="304800"/>
            <a:ext cx="6324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en-US" sz="4000" b="1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Of All Nations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97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97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97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97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97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128</TotalTime>
  <Words>41</Words>
  <Application>Microsoft Office PowerPoint</Application>
  <PresentationFormat>On-screen Show (4:3)</PresentationFormat>
  <Paragraphs>19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Default Design</vt:lpstr>
      <vt:lpstr>Slide 1</vt:lpstr>
      <vt:lpstr>Of All Nations</vt:lpstr>
      <vt:lpstr>Of All Nations</vt:lpstr>
      <vt:lpstr>Of All Nations</vt:lpstr>
    </vt:vector>
  </TitlesOfParts>
  <Company>HP-Ossama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Ossama Ekladious</dc:creator>
  <cp:lastModifiedBy>Ossama Ekladious</cp:lastModifiedBy>
  <cp:revision>14</cp:revision>
  <dcterms:created xsi:type="dcterms:W3CDTF">2015-07-10T02:51:44Z</dcterms:created>
  <dcterms:modified xsi:type="dcterms:W3CDTF">2018-09-20T17:59:46Z</dcterms:modified>
</cp:coreProperties>
</file>