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24"/>
  </p:notesMasterIdLst>
  <p:sldIdLst>
    <p:sldId id="256" r:id="rId2"/>
    <p:sldId id="269" r:id="rId3"/>
    <p:sldId id="267" r:id="rId4"/>
    <p:sldId id="306" r:id="rId5"/>
    <p:sldId id="290" r:id="rId6"/>
    <p:sldId id="298" r:id="rId7"/>
    <p:sldId id="303" r:id="rId8"/>
    <p:sldId id="291" r:id="rId9"/>
    <p:sldId id="294" r:id="rId10"/>
    <p:sldId id="295" r:id="rId11"/>
    <p:sldId id="296" r:id="rId12"/>
    <p:sldId id="299" r:id="rId13"/>
    <p:sldId id="300" r:id="rId14"/>
    <p:sldId id="301" r:id="rId15"/>
    <p:sldId id="304" r:id="rId16"/>
    <p:sldId id="302" r:id="rId17"/>
    <p:sldId id="305" r:id="rId18"/>
    <p:sldId id="308" r:id="rId19"/>
    <p:sldId id="293" r:id="rId20"/>
    <p:sldId id="310" r:id="rId21"/>
    <p:sldId id="272" r:id="rId22"/>
    <p:sldId id="268" r:id="rId23"/>
  </p:sldIdLst>
  <p:sldSz cx="9144000" cy="6858000" type="screen4x3"/>
  <p:notesSz cx="6858000" cy="9144000"/>
  <p:defaultTextStyle>
    <a:defPPr>
      <a:defRPr lang="en-US"/>
    </a:defPPr>
    <a:lvl1pPr algn="ctr" rtl="0" fontAlgn="base">
      <a:spcBef>
        <a:spcPct val="20000"/>
      </a:spcBef>
      <a:spcAft>
        <a:spcPct val="0"/>
      </a:spcAft>
      <a:buClr>
        <a:schemeClr val="hlink"/>
      </a:buClr>
      <a:buSzPct val="90000"/>
      <a:buFont typeface="Wingdings" pitchFamily="2" charset="2"/>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1pPr>
    <a:lvl2pPr marL="457200" algn="ctr" rtl="0" fontAlgn="base">
      <a:spcBef>
        <a:spcPct val="20000"/>
      </a:spcBef>
      <a:spcAft>
        <a:spcPct val="0"/>
      </a:spcAft>
      <a:buClr>
        <a:schemeClr val="hlink"/>
      </a:buClr>
      <a:buSzPct val="90000"/>
      <a:buFont typeface="Wingdings" pitchFamily="2" charset="2"/>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2pPr>
    <a:lvl3pPr marL="914400" algn="ctr" rtl="0" fontAlgn="base">
      <a:spcBef>
        <a:spcPct val="20000"/>
      </a:spcBef>
      <a:spcAft>
        <a:spcPct val="0"/>
      </a:spcAft>
      <a:buClr>
        <a:schemeClr val="hlink"/>
      </a:buClr>
      <a:buSzPct val="90000"/>
      <a:buFont typeface="Wingdings" pitchFamily="2" charset="2"/>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3pPr>
    <a:lvl4pPr marL="1371600" algn="ctr" rtl="0" fontAlgn="base">
      <a:spcBef>
        <a:spcPct val="20000"/>
      </a:spcBef>
      <a:spcAft>
        <a:spcPct val="0"/>
      </a:spcAft>
      <a:buClr>
        <a:schemeClr val="hlink"/>
      </a:buClr>
      <a:buSzPct val="90000"/>
      <a:buFont typeface="Wingdings" pitchFamily="2" charset="2"/>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4pPr>
    <a:lvl5pPr marL="1828800" algn="ctr" rtl="0" fontAlgn="base">
      <a:spcBef>
        <a:spcPct val="20000"/>
      </a:spcBef>
      <a:spcAft>
        <a:spcPct val="0"/>
      </a:spcAft>
      <a:buClr>
        <a:schemeClr val="hlink"/>
      </a:buClr>
      <a:buSzPct val="90000"/>
      <a:buFont typeface="Wingdings" pitchFamily="2" charset="2"/>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5pPr>
    <a:lvl6pPr marL="2286000" algn="l" defTabSz="914400" rtl="0" eaLnBrk="1" latinLnBrk="0" hangingPunct="1">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6pPr>
    <a:lvl7pPr marL="2743200" algn="l" defTabSz="914400" rtl="0" eaLnBrk="1" latinLnBrk="0" hangingPunct="1">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7pPr>
    <a:lvl8pPr marL="3200400" algn="l" defTabSz="914400" rtl="0" eaLnBrk="1" latinLnBrk="0" hangingPunct="1">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8pPr>
    <a:lvl9pPr marL="3657600" algn="l" defTabSz="914400" rtl="0" eaLnBrk="1" latinLnBrk="0" hangingPunct="1">
      <a:defRPr sz="4000" kern="1200">
        <a:solidFill>
          <a:schemeClr val="tx1"/>
        </a:solidFill>
        <a:effectLst>
          <a:outerShdw blurRad="38100" dist="38100" dir="2700000" algn="tl">
            <a:srgbClr val="000000">
              <a:alpha val="43137"/>
            </a:srgbClr>
          </a:outerShdw>
        </a:effectLst>
        <a:latin typeface="CS Avva Shenoud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CC00"/>
    <a:srgbClr val="FF0000"/>
    <a:srgbClr val="0000C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93" autoAdjust="0"/>
    <p:restoredTop sz="86491" autoAdjust="0"/>
  </p:normalViewPr>
  <p:slideViewPr>
    <p:cSldViewPr>
      <p:cViewPr>
        <p:scale>
          <a:sx n="100" d="100"/>
          <a:sy n="100" d="100"/>
        </p:scale>
        <p:origin x="-276"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81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effectLst/>
                <a:latin typeface="Arial"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effectLst/>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Arial" charset="0"/>
              </a:defRPr>
            </a:lvl1pPr>
          </a:lstStyle>
          <a:p>
            <a:pPr>
              <a:defRPr/>
            </a:pPr>
            <a:fld id="{E5A1DC8B-B71A-4C2C-B543-4C99F152FB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23863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386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67553DB2-A5E5-4159-9A01-01527FE5CDBC}"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555CADA2-47D1-41E3-B0EE-7EC0DE206B2B}"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6A78E59B-F824-4AB6-99BA-7F32AA076D2C}"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9053018-1AD8-4896-BC5D-9F25E44B3F4B}"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B73A830-4B32-4DA4-A43B-366CA5A1ABF0}"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p>
        </p:txBody>
      </p:sp>
      <p:sp>
        <p:nvSpPr>
          <p:cNvPr id="7" name="Rectangle 45"/>
          <p:cNvSpPr>
            <a:spLocks noGrp="1" noChangeArrowheads="1"/>
          </p:cNvSpPr>
          <p:nvPr>
            <p:ph type="ftr" sz="quarter" idx="11"/>
          </p:nvPr>
        </p:nvSpPr>
        <p:spPr>
          <a:ln/>
        </p:spPr>
        <p:txBody>
          <a:bodyPr/>
          <a:lstStyle>
            <a:lvl1pPr>
              <a:defRPr/>
            </a:lvl1pPr>
          </a:lstStyle>
          <a:p>
            <a:pPr>
              <a:defRPr/>
            </a:pPr>
            <a:endParaRPr lang="en-US"/>
          </a:p>
        </p:txBody>
      </p:sp>
      <p:sp>
        <p:nvSpPr>
          <p:cNvPr id="8" name="Rectangle 46"/>
          <p:cNvSpPr>
            <a:spLocks noGrp="1" noChangeArrowheads="1"/>
          </p:cNvSpPr>
          <p:nvPr>
            <p:ph type="sldNum" sz="quarter" idx="12"/>
          </p:nvPr>
        </p:nvSpPr>
        <p:spPr>
          <a:ln/>
        </p:spPr>
        <p:txBody>
          <a:bodyPr/>
          <a:lstStyle>
            <a:lvl1pPr>
              <a:defRPr/>
            </a:lvl1pPr>
          </a:lstStyle>
          <a:p>
            <a:pPr>
              <a:defRPr/>
            </a:pPr>
            <a:fld id="{5D83E513-2739-4749-BE7C-2B77D8253AA3}"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39B0759-F6D3-4E73-B4AB-CB7069A91288}"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58932F0-6455-40D3-A8A5-8326BDCA0C37}"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9F5F4C51-EF5A-48ED-8E67-93CF8EFCB1A1}"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04DA880D-2654-4AF3-A94B-92F46F412B4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7C3C7608-02EC-4850-99ED-C08C2CB599F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CE649733-4584-45BA-8FAB-197E77FFD7A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5D6ACC09-2E24-47A6-9CB8-CB8E78647342}"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536DF094-BF75-4108-96C6-068FC59A0102}"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2375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2375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2375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23757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2375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23757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23757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2375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23757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2375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23758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2375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23758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2375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2375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375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3758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375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758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375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375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375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3759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375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375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23759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2375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23759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2375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2376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2376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2376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2376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376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2376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2376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2376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2376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2376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76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76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effectLst>
                  <a:outerShdw blurRad="38100" dist="38100" dir="2700000" algn="tl">
                    <a:srgbClr val="000000"/>
                  </a:outerShdw>
                </a:effectLst>
                <a:latin typeface="+mn-lt"/>
              </a:defRPr>
            </a:lvl1pPr>
          </a:lstStyle>
          <a:p>
            <a:pPr>
              <a:defRPr/>
            </a:pPr>
            <a:endParaRPr lang="en-US"/>
          </a:p>
        </p:txBody>
      </p:sp>
      <p:sp>
        <p:nvSpPr>
          <p:cNvPr id="2376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outerShdw blurRad="38100" dist="38100" dir="2700000" algn="tl">
                    <a:srgbClr val="000000"/>
                  </a:outerShdw>
                </a:effectLst>
                <a:latin typeface="+mn-lt"/>
              </a:defRPr>
            </a:lvl1pPr>
          </a:lstStyle>
          <a:p>
            <a:pPr>
              <a:defRPr/>
            </a:pPr>
            <a:endParaRPr lang="en-US"/>
          </a:p>
        </p:txBody>
      </p:sp>
      <p:sp>
        <p:nvSpPr>
          <p:cNvPr id="2376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outerShdw blurRad="38100" dist="38100" dir="2700000" algn="tl">
                    <a:srgbClr val="000000"/>
                  </a:outerShdw>
                </a:effectLst>
                <a:latin typeface="+mn-lt"/>
              </a:defRPr>
            </a:lvl1pPr>
          </a:lstStyle>
          <a:p>
            <a:pPr>
              <a:defRPr/>
            </a:pPr>
            <a:fld id="{4EF0BC13-4DC3-41FD-ADB9-18018FDDE55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73"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7"/>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Ossama\Videos\RealPlayer%20Downloads\The%20Lord's%20Prayer%20in%20Coptic%20-%20YouTube.wm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Coptic Lesson 12</a:t>
            </a:r>
          </a:p>
        </p:txBody>
      </p:sp>
      <p:sp>
        <p:nvSpPr>
          <p:cNvPr id="2051" name="Rectangle 3"/>
          <p:cNvSpPr>
            <a:spLocks noGrp="1" noChangeArrowheads="1"/>
          </p:cNvSpPr>
          <p:nvPr>
            <p:ph type="subTitle" idx="1"/>
          </p:nvPr>
        </p:nvSpPr>
        <p:spPr/>
        <p:txBody>
          <a:bodyPr/>
          <a:lstStyle/>
          <a:p>
            <a:pPr eaLnBrk="1" hangingPunct="1">
              <a:defRPr/>
            </a:pPr>
            <a:r>
              <a:rPr lang="en-US" smtClean="0"/>
              <a:t>The Lord's Prayer in Coptic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defRPr/>
            </a:pPr>
            <a:r>
              <a:rPr lang="en-US" sz="4000" smtClean="0">
                <a:solidFill>
                  <a:srgbClr val="FF0000"/>
                </a:solidFill>
              </a:rPr>
              <a:t>Part 1 of the Lord's Prayer</a:t>
            </a:r>
          </a:p>
        </p:txBody>
      </p:sp>
      <p:sp>
        <p:nvSpPr>
          <p:cNvPr id="249859" name="Rectangle 3"/>
          <p:cNvSpPr>
            <a:spLocks noGrp="1" noChangeArrowheads="1"/>
          </p:cNvSpPr>
          <p:nvPr>
            <p:ph type="body" sz="half" idx="4294967295"/>
          </p:nvPr>
        </p:nvSpPr>
        <p:spPr>
          <a:xfrm>
            <a:off x="457200" y="1143000"/>
            <a:ext cx="7772400" cy="2286000"/>
          </a:xfrm>
        </p:spPr>
        <p:txBody>
          <a:bodyPr/>
          <a:lstStyle/>
          <a:p>
            <a:pPr eaLnBrk="1" hangingPunct="1">
              <a:spcBef>
                <a:spcPct val="0"/>
              </a:spcBef>
              <a:buFont typeface="Wingdings" pitchFamily="2" charset="2"/>
              <a:buChar char="v"/>
              <a:defRPr/>
            </a:pPr>
            <a:r>
              <a:rPr lang="en-US" sz="2800" smtClean="0">
                <a:latin typeface="CS Avva Shenouda" pitchFamily="34" charset="0"/>
              </a:rPr>
              <a:t>Je Peniwt etqen nivyou`i@</a:t>
            </a:r>
            <a:br>
              <a:rPr lang="en-US" sz="2800" smtClean="0">
                <a:latin typeface="CS Avva Shenouda" pitchFamily="34" charset="0"/>
              </a:rPr>
            </a:br>
            <a:r>
              <a:rPr lang="en-US" sz="2800" smtClean="0">
                <a:solidFill>
                  <a:srgbClr val="FFCC00"/>
                </a:solidFill>
                <a:latin typeface="Times New Roman" pitchFamily="18" charset="0"/>
                <a:cs typeface="Times New Roman" pitchFamily="18" charset="0"/>
              </a:rPr>
              <a:t>Our Father who art in the heavens,</a:t>
            </a:r>
          </a:p>
          <a:p>
            <a:pPr eaLnBrk="1" hangingPunct="1">
              <a:spcBef>
                <a:spcPct val="50000"/>
              </a:spcBef>
              <a:buFont typeface="Wingdings" pitchFamily="2" charset="2"/>
              <a:buChar char="v"/>
              <a:defRPr/>
            </a:pPr>
            <a:r>
              <a:rPr lang="en-US" sz="2800" smtClean="0">
                <a:latin typeface="CS Avva Shenouda" pitchFamily="34" charset="0"/>
              </a:rPr>
              <a:t>mareftoubo `nje pekran@</a:t>
            </a:r>
            <a:br>
              <a:rPr lang="en-US" sz="2800" smtClean="0">
                <a:latin typeface="CS Avva Shenouda" pitchFamily="34" charset="0"/>
              </a:rPr>
            </a:br>
            <a:r>
              <a:rPr lang="en-US" sz="2800" smtClean="0">
                <a:solidFill>
                  <a:srgbClr val="FFCC00"/>
                </a:solidFill>
                <a:latin typeface="Times New Roman" pitchFamily="18" charset="0"/>
                <a:cs typeface="Times New Roman" pitchFamily="18" charset="0"/>
              </a:rPr>
              <a:t>hallowed by Thy Name.</a:t>
            </a:r>
          </a:p>
        </p:txBody>
      </p:sp>
      <p:sp>
        <p:nvSpPr>
          <p:cNvPr id="249862" name="Rectangle 6"/>
          <p:cNvSpPr>
            <a:spLocks noChangeArrowheads="1"/>
          </p:cNvSpPr>
          <p:nvPr/>
        </p:nvSpPr>
        <p:spPr bwMode="auto">
          <a:xfrm>
            <a:off x="4419600" y="4572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heavens</a:t>
            </a:r>
          </a:p>
        </p:txBody>
      </p:sp>
      <p:sp>
        <p:nvSpPr>
          <p:cNvPr id="249863" name="Rectangle 7"/>
          <p:cNvSpPr>
            <a:spLocks noChangeArrowheads="1"/>
          </p:cNvSpPr>
          <p:nvPr/>
        </p:nvSpPr>
        <p:spPr bwMode="auto">
          <a:xfrm>
            <a:off x="304800" y="4572000"/>
            <a:ext cx="41529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Vyou`i</a:t>
            </a:r>
          </a:p>
        </p:txBody>
      </p:sp>
      <p:sp>
        <p:nvSpPr>
          <p:cNvPr id="249864" name="Rectangle 8"/>
          <p:cNvSpPr>
            <a:spLocks noChangeArrowheads="1"/>
          </p:cNvSpPr>
          <p:nvPr/>
        </p:nvSpPr>
        <p:spPr bwMode="auto">
          <a:xfrm>
            <a:off x="4419600" y="39624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heaven, sky</a:t>
            </a:r>
          </a:p>
        </p:txBody>
      </p:sp>
      <p:sp>
        <p:nvSpPr>
          <p:cNvPr id="249865" name="Rectangle 9"/>
          <p:cNvSpPr>
            <a:spLocks noChangeArrowheads="1"/>
          </p:cNvSpPr>
          <p:nvPr/>
        </p:nvSpPr>
        <p:spPr bwMode="auto">
          <a:xfrm>
            <a:off x="304800" y="3962400"/>
            <a:ext cx="41529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ve</a:t>
            </a:r>
          </a:p>
        </p:txBody>
      </p:sp>
      <p:sp>
        <p:nvSpPr>
          <p:cNvPr id="249866" name="Rectangle 10"/>
          <p:cNvSpPr>
            <a:spLocks noChangeArrowheads="1"/>
          </p:cNvSpPr>
          <p:nvPr/>
        </p:nvSpPr>
        <p:spPr bwMode="auto">
          <a:xfrm>
            <a:off x="4457700" y="3443288"/>
            <a:ext cx="4152900" cy="595312"/>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 for, because</a:t>
            </a:r>
          </a:p>
        </p:txBody>
      </p:sp>
      <p:sp>
        <p:nvSpPr>
          <p:cNvPr id="249867" name="Rectangle 11"/>
          <p:cNvSpPr>
            <a:spLocks noChangeArrowheads="1"/>
          </p:cNvSpPr>
          <p:nvPr/>
        </p:nvSpPr>
        <p:spPr bwMode="auto">
          <a:xfrm>
            <a:off x="304800" y="3429000"/>
            <a:ext cx="41529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Je</a:t>
            </a: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304800" y="4143375"/>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43463"/>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2" name="Rectangle 7"/>
          <p:cNvSpPr>
            <a:spLocks noChangeArrowheads="1"/>
          </p:cNvSpPr>
          <p:nvPr/>
        </p:nvSpPr>
        <p:spPr bwMode="auto">
          <a:xfrm>
            <a:off x="228600" y="5105400"/>
            <a:ext cx="4152900" cy="6096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toubo</a:t>
            </a:r>
          </a:p>
        </p:txBody>
      </p:sp>
      <p:sp>
        <p:nvSpPr>
          <p:cNvPr id="3" name="Rectangle 6"/>
          <p:cNvSpPr>
            <a:spLocks noChangeArrowheads="1"/>
          </p:cNvSpPr>
          <p:nvPr/>
        </p:nvSpPr>
        <p:spPr bwMode="auto">
          <a:xfrm>
            <a:off x="4419600" y="51054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clean, purify, be holy</a:t>
            </a:r>
          </a:p>
        </p:txBody>
      </p:sp>
      <p:sp>
        <p:nvSpPr>
          <p:cNvPr id="4" name="Rectangle 11"/>
          <p:cNvSpPr>
            <a:spLocks noChangeArrowheads="1"/>
          </p:cNvSpPr>
          <p:nvPr/>
        </p:nvSpPr>
        <p:spPr bwMode="auto">
          <a:xfrm>
            <a:off x="457200" y="5715000"/>
            <a:ext cx="39624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`nje</a:t>
            </a:r>
          </a:p>
        </p:txBody>
      </p:sp>
      <p:sp>
        <p:nvSpPr>
          <p:cNvPr id="5" name="Rectangle 8"/>
          <p:cNvSpPr>
            <a:spLocks noChangeArrowheads="1"/>
          </p:cNvSpPr>
          <p:nvPr/>
        </p:nvSpPr>
        <p:spPr bwMode="auto">
          <a:xfrm>
            <a:off x="4419600" y="5715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namely, that 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67"/>
                                        </p:tgtEl>
                                        <p:attrNameLst>
                                          <p:attrName>style.visibility</p:attrName>
                                        </p:attrNameLst>
                                      </p:cBhvr>
                                      <p:to>
                                        <p:strVal val="visible"/>
                                      </p:to>
                                    </p:set>
                                    <p:animEffect transition="in" filter="checkerboard(across)">
                                      <p:cBhvr>
                                        <p:cTn id="12" dur="500"/>
                                        <p:tgtEl>
                                          <p:spTgt spid="24986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9866"/>
                                        </p:tgtEl>
                                        <p:attrNameLst>
                                          <p:attrName>style.visibility</p:attrName>
                                        </p:attrNameLst>
                                      </p:cBhvr>
                                      <p:to>
                                        <p:strVal val="visible"/>
                                      </p:to>
                                    </p:set>
                                    <p:animEffect transition="in" filter="checkerboard(across)">
                                      <p:cBhvr>
                                        <p:cTn id="17" dur="500"/>
                                        <p:tgtEl>
                                          <p:spTgt spid="24986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9865"/>
                                        </p:tgtEl>
                                        <p:attrNameLst>
                                          <p:attrName>style.visibility</p:attrName>
                                        </p:attrNameLst>
                                      </p:cBhvr>
                                      <p:to>
                                        <p:strVal val="visible"/>
                                      </p:to>
                                    </p:set>
                                    <p:animEffect transition="in" filter="checkerboard(across)">
                                      <p:cBhvr>
                                        <p:cTn id="22" dur="500"/>
                                        <p:tgtEl>
                                          <p:spTgt spid="24986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9864"/>
                                        </p:tgtEl>
                                        <p:attrNameLst>
                                          <p:attrName>style.visibility</p:attrName>
                                        </p:attrNameLst>
                                      </p:cBhvr>
                                      <p:to>
                                        <p:strVal val="visible"/>
                                      </p:to>
                                    </p:set>
                                    <p:animEffect transition="in" filter="checkerboard(across)">
                                      <p:cBhvr>
                                        <p:cTn id="27" dur="500"/>
                                        <p:tgtEl>
                                          <p:spTgt spid="24986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863"/>
                                        </p:tgtEl>
                                        <p:attrNameLst>
                                          <p:attrName>style.visibility</p:attrName>
                                        </p:attrNameLst>
                                      </p:cBhvr>
                                      <p:to>
                                        <p:strVal val="visible"/>
                                      </p:to>
                                    </p:set>
                                    <p:animEffect transition="in" filter="checkerboard(across)">
                                      <p:cBhvr>
                                        <p:cTn id="32" dur="500"/>
                                        <p:tgtEl>
                                          <p:spTgt spid="249863"/>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9862"/>
                                        </p:tgtEl>
                                        <p:attrNameLst>
                                          <p:attrName>style.visibility</p:attrName>
                                        </p:attrNameLst>
                                      </p:cBhvr>
                                      <p:to>
                                        <p:strVal val="visible"/>
                                      </p:to>
                                    </p:set>
                                    <p:animEffect transition="in" filter="checkerboard(across)">
                                      <p:cBhvr>
                                        <p:cTn id="37" dur="500"/>
                                        <p:tgtEl>
                                          <p:spTgt spid="249862"/>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249859">
                                            <p:txEl>
                                              <p:pRg st="1" end="1"/>
                                            </p:txEl>
                                          </p:spTgt>
                                        </p:tgtEl>
                                        <p:attrNameLst>
                                          <p:attrName>style.visibility</p:attrName>
                                        </p:attrNameLst>
                                      </p:cBhvr>
                                      <p:to>
                                        <p:strVal val="visible"/>
                                      </p:to>
                                    </p:set>
                                    <p:animEffect transition="in" filter="wedge">
                                      <p:cBhvr>
                                        <p:cTn id="42" dur="2000"/>
                                        <p:tgtEl>
                                          <p:spTgt spid="24985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checkerboard(across)">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checkerboard(across)">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checkerboard(across)">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checkerboard(across)">
                                      <p:cBhvr>
                                        <p:cTn id="6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249862" grpId="0"/>
      <p:bldP spid="249863" grpId="0"/>
      <p:bldP spid="249864" grpId="0"/>
      <p:bldP spid="249865" grpId="0"/>
      <p:bldP spid="249866" grpId="0"/>
      <p:bldP spid="249867" grpId="0"/>
      <p:bldP spid="2"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defRPr/>
            </a:pPr>
            <a:r>
              <a:rPr lang="en-US" sz="4000" smtClean="0">
                <a:solidFill>
                  <a:srgbClr val="FF0000"/>
                </a:solidFill>
              </a:rPr>
              <a:t>Part 2 of the Lord's Prayer</a:t>
            </a:r>
          </a:p>
        </p:txBody>
      </p:sp>
      <p:sp>
        <p:nvSpPr>
          <p:cNvPr id="249859" name="Rectangle 3"/>
          <p:cNvSpPr>
            <a:spLocks noGrp="1" noChangeArrowheads="1"/>
          </p:cNvSpPr>
          <p:nvPr>
            <p:ph type="body" sz="half" idx="4294967295"/>
          </p:nvPr>
        </p:nvSpPr>
        <p:spPr>
          <a:xfrm>
            <a:off x="457200" y="1066800"/>
            <a:ext cx="7772400" cy="2057400"/>
          </a:xfrm>
        </p:spPr>
        <p:txBody>
          <a:bodyPr/>
          <a:lstStyle/>
          <a:p>
            <a:pPr eaLnBrk="1" hangingPunct="1">
              <a:spcBef>
                <a:spcPct val="0"/>
              </a:spcBef>
              <a:buFont typeface="Wingdings" pitchFamily="2" charset="2"/>
              <a:buChar char="v"/>
              <a:defRPr/>
            </a:pPr>
            <a:r>
              <a:rPr lang="en-US" sz="2800" smtClean="0">
                <a:latin typeface="CS Avva Shenouda" pitchFamily="34" charset="0"/>
              </a:rPr>
              <a:t>marec``i `nje tekmetouro@</a:t>
            </a:r>
            <a:br>
              <a:rPr lang="en-US" sz="2800" smtClean="0">
                <a:latin typeface="CS Avva Shenouda" pitchFamily="34" charset="0"/>
              </a:rPr>
            </a:br>
            <a:r>
              <a:rPr lang="en-US" sz="2800" smtClean="0">
                <a:solidFill>
                  <a:srgbClr val="FFCC00"/>
                </a:solidFill>
                <a:latin typeface="Times New Roman" pitchFamily="18" charset="0"/>
                <a:cs typeface="Times New Roman" pitchFamily="18" charset="0"/>
              </a:rPr>
              <a:t>Thy Kingdom come,</a:t>
            </a:r>
          </a:p>
          <a:p>
            <a:pPr eaLnBrk="1" hangingPunct="1">
              <a:spcBef>
                <a:spcPct val="50000"/>
              </a:spcBef>
              <a:buFont typeface="Wingdings" pitchFamily="2" charset="2"/>
              <a:buChar char="v"/>
              <a:defRPr/>
            </a:pPr>
            <a:r>
              <a:rPr lang="en-US" sz="2800" smtClean="0">
                <a:latin typeface="CS Avva Shenouda" pitchFamily="34" charset="0"/>
              </a:rPr>
              <a:t>petehnak marefswpi</a:t>
            </a:r>
            <a:br>
              <a:rPr lang="en-US" sz="2800" smtClean="0">
                <a:latin typeface="CS Avva Shenouda" pitchFamily="34" charset="0"/>
              </a:rPr>
            </a:br>
            <a:r>
              <a:rPr lang="en-US" sz="2800" smtClean="0">
                <a:solidFill>
                  <a:srgbClr val="FFCC00"/>
                </a:solidFill>
                <a:latin typeface="Times New Roman" pitchFamily="18" charset="0"/>
                <a:cs typeface="Times New Roman" pitchFamily="18" charset="0"/>
              </a:rPr>
              <a:t>Thy will be done</a:t>
            </a:r>
          </a:p>
        </p:txBody>
      </p:sp>
      <p:sp>
        <p:nvSpPr>
          <p:cNvPr id="249862" name="Rectangle 6"/>
          <p:cNvSpPr>
            <a:spLocks noChangeArrowheads="1"/>
          </p:cNvSpPr>
          <p:nvPr/>
        </p:nvSpPr>
        <p:spPr bwMode="auto">
          <a:xfrm>
            <a:off x="4419600" y="52578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will, to desire</a:t>
            </a:r>
          </a:p>
        </p:txBody>
      </p:sp>
      <p:sp>
        <p:nvSpPr>
          <p:cNvPr id="249863" name="Rectangle 7"/>
          <p:cNvSpPr>
            <a:spLocks noChangeArrowheads="1"/>
          </p:cNvSpPr>
          <p:nvPr/>
        </p:nvSpPr>
        <p:spPr bwMode="auto">
          <a:xfrm>
            <a:off x="381000" y="5181600"/>
            <a:ext cx="36576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`hna//</a:t>
            </a:r>
          </a:p>
        </p:txBody>
      </p:sp>
      <p:sp>
        <p:nvSpPr>
          <p:cNvPr id="249864" name="Rectangle 8"/>
          <p:cNvSpPr>
            <a:spLocks noChangeArrowheads="1"/>
          </p:cNvSpPr>
          <p:nvPr/>
        </p:nvSpPr>
        <p:spPr bwMode="auto">
          <a:xfrm>
            <a:off x="4419600" y="44958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kingdom</a:t>
            </a:r>
          </a:p>
        </p:txBody>
      </p:sp>
      <p:sp>
        <p:nvSpPr>
          <p:cNvPr id="249865" name="Rectangle 9"/>
          <p:cNvSpPr>
            <a:spLocks noChangeArrowheads="1"/>
          </p:cNvSpPr>
          <p:nvPr/>
        </p:nvSpPr>
        <p:spPr bwMode="auto">
          <a:xfrm>
            <a:off x="381000" y="4495800"/>
            <a:ext cx="36576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metouro</a:t>
            </a:r>
          </a:p>
        </p:txBody>
      </p:sp>
      <p:sp>
        <p:nvSpPr>
          <p:cNvPr id="249866" name="Rectangle 10"/>
          <p:cNvSpPr>
            <a:spLocks noChangeArrowheads="1"/>
          </p:cNvSpPr>
          <p:nvPr/>
        </p:nvSpPr>
        <p:spPr bwMode="auto">
          <a:xfrm>
            <a:off x="4419600" y="3276600"/>
            <a:ext cx="4152900" cy="595313"/>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come</a:t>
            </a:r>
          </a:p>
        </p:txBody>
      </p:sp>
      <p:sp>
        <p:nvSpPr>
          <p:cNvPr id="249867" name="Rectangle 11"/>
          <p:cNvSpPr>
            <a:spLocks noChangeArrowheads="1"/>
          </p:cNvSpPr>
          <p:nvPr/>
        </p:nvSpPr>
        <p:spPr bwMode="auto">
          <a:xfrm>
            <a:off x="381000" y="3276600"/>
            <a:ext cx="35052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`i</a:t>
            </a: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304800" y="4114800"/>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76800"/>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2" name="Rectangle 7"/>
          <p:cNvSpPr>
            <a:spLocks noChangeArrowheads="1"/>
          </p:cNvSpPr>
          <p:nvPr/>
        </p:nvSpPr>
        <p:spPr bwMode="auto">
          <a:xfrm>
            <a:off x="381000" y="5791200"/>
            <a:ext cx="3581400" cy="6096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swpi</a:t>
            </a:r>
          </a:p>
        </p:txBody>
      </p:sp>
      <p:sp>
        <p:nvSpPr>
          <p:cNvPr id="3" name="Rectangle 6"/>
          <p:cNvSpPr>
            <a:spLocks noChangeArrowheads="1"/>
          </p:cNvSpPr>
          <p:nvPr/>
        </p:nvSpPr>
        <p:spPr bwMode="auto">
          <a:xfrm>
            <a:off x="4419600" y="58674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become, happen</a:t>
            </a:r>
          </a:p>
        </p:txBody>
      </p:sp>
      <p:sp>
        <p:nvSpPr>
          <p:cNvPr id="4" name="Rectangle 11"/>
          <p:cNvSpPr>
            <a:spLocks noChangeArrowheads="1"/>
          </p:cNvSpPr>
          <p:nvPr/>
        </p:nvSpPr>
        <p:spPr bwMode="auto">
          <a:xfrm>
            <a:off x="381000" y="4038600"/>
            <a:ext cx="3505200" cy="533400"/>
          </a:xfrm>
          <a:prstGeom prst="rect">
            <a:avLst/>
          </a:prstGeom>
          <a:noFill/>
          <a:ln w="9525" algn="ctr">
            <a:noFill/>
            <a:miter lim="800000"/>
            <a:headEnd/>
            <a:tailEnd/>
          </a:ln>
          <a:effectLst/>
        </p:spPr>
        <p:txBody>
          <a:bodyPr anchor="ctr"/>
          <a:lstStyle/>
          <a:p>
            <a:pPr>
              <a:defRPr/>
            </a:pPr>
            <a:r>
              <a:rPr lang="en-US">
                <a:effectLst>
                  <a:outerShdw blurRad="38100" dist="38100" dir="2700000" algn="tl">
                    <a:srgbClr val="000000"/>
                  </a:outerShdw>
                </a:effectLst>
              </a:rPr>
              <a:t>`nje</a:t>
            </a:r>
          </a:p>
        </p:txBody>
      </p:sp>
      <p:sp>
        <p:nvSpPr>
          <p:cNvPr id="5" name="Rectangle 8"/>
          <p:cNvSpPr>
            <a:spLocks noChangeArrowheads="1"/>
          </p:cNvSpPr>
          <p:nvPr/>
        </p:nvSpPr>
        <p:spPr bwMode="auto">
          <a:xfrm>
            <a:off x="4419600" y="39624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namely, that 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67"/>
                                        </p:tgtEl>
                                        <p:attrNameLst>
                                          <p:attrName>style.visibility</p:attrName>
                                        </p:attrNameLst>
                                      </p:cBhvr>
                                      <p:to>
                                        <p:strVal val="visible"/>
                                      </p:to>
                                    </p:set>
                                    <p:animEffect transition="in" filter="checkerboard(across)">
                                      <p:cBhvr>
                                        <p:cTn id="12" dur="500"/>
                                        <p:tgtEl>
                                          <p:spTgt spid="24986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9866"/>
                                        </p:tgtEl>
                                        <p:attrNameLst>
                                          <p:attrName>style.visibility</p:attrName>
                                        </p:attrNameLst>
                                      </p:cBhvr>
                                      <p:to>
                                        <p:strVal val="visible"/>
                                      </p:to>
                                    </p:set>
                                    <p:animEffect transition="in" filter="checkerboard(across)">
                                      <p:cBhvr>
                                        <p:cTn id="17" dur="500"/>
                                        <p:tgtEl>
                                          <p:spTgt spid="24986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865"/>
                                        </p:tgtEl>
                                        <p:attrNameLst>
                                          <p:attrName>style.visibility</p:attrName>
                                        </p:attrNameLst>
                                      </p:cBhvr>
                                      <p:to>
                                        <p:strVal val="visible"/>
                                      </p:to>
                                    </p:set>
                                    <p:animEffect transition="in" filter="checkerboard(across)">
                                      <p:cBhvr>
                                        <p:cTn id="32" dur="500"/>
                                        <p:tgtEl>
                                          <p:spTgt spid="24986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9864"/>
                                        </p:tgtEl>
                                        <p:attrNameLst>
                                          <p:attrName>style.visibility</p:attrName>
                                        </p:attrNameLst>
                                      </p:cBhvr>
                                      <p:to>
                                        <p:strVal val="visible"/>
                                      </p:to>
                                    </p:set>
                                    <p:animEffect transition="in" filter="checkerboard(across)">
                                      <p:cBhvr>
                                        <p:cTn id="37" dur="500"/>
                                        <p:tgtEl>
                                          <p:spTgt spid="249864"/>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249859">
                                            <p:txEl>
                                              <p:pRg st="1" end="1"/>
                                            </p:txEl>
                                          </p:spTgt>
                                        </p:tgtEl>
                                        <p:attrNameLst>
                                          <p:attrName>style.visibility</p:attrName>
                                        </p:attrNameLst>
                                      </p:cBhvr>
                                      <p:to>
                                        <p:strVal val="visible"/>
                                      </p:to>
                                    </p:set>
                                    <p:animEffect transition="in" filter="wedge">
                                      <p:cBhvr>
                                        <p:cTn id="42" dur="2000"/>
                                        <p:tgtEl>
                                          <p:spTgt spid="24985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9863"/>
                                        </p:tgtEl>
                                        <p:attrNameLst>
                                          <p:attrName>style.visibility</p:attrName>
                                        </p:attrNameLst>
                                      </p:cBhvr>
                                      <p:to>
                                        <p:strVal val="visible"/>
                                      </p:to>
                                    </p:set>
                                    <p:animEffect transition="in" filter="checkerboard(across)">
                                      <p:cBhvr>
                                        <p:cTn id="47" dur="500"/>
                                        <p:tgtEl>
                                          <p:spTgt spid="24986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9862"/>
                                        </p:tgtEl>
                                        <p:attrNameLst>
                                          <p:attrName>style.visibility</p:attrName>
                                        </p:attrNameLst>
                                      </p:cBhvr>
                                      <p:to>
                                        <p:strVal val="visible"/>
                                      </p:to>
                                    </p:set>
                                    <p:animEffect transition="in" filter="checkerboard(across)">
                                      <p:cBhvr>
                                        <p:cTn id="52" dur="500"/>
                                        <p:tgtEl>
                                          <p:spTgt spid="249862"/>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checkerboard(across)">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checkerboard(across)">
                                      <p:cBhvr>
                                        <p:cTn id="6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249862" grpId="0"/>
      <p:bldP spid="249863" grpId="0"/>
      <p:bldP spid="249864" grpId="0"/>
      <p:bldP spid="249865" grpId="0"/>
      <p:bldP spid="249866" grpId="0"/>
      <p:bldP spid="249867" grpId="0"/>
      <p:bldP spid="2"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defRPr/>
            </a:pPr>
            <a:r>
              <a:rPr lang="en-US" sz="4000" smtClean="0">
                <a:solidFill>
                  <a:srgbClr val="FF0000"/>
                </a:solidFill>
              </a:rPr>
              <a:t>Part 3 of the Lord's Prayer</a:t>
            </a:r>
          </a:p>
        </p:txBody>
      </p:sp>
      <p:sp>
        <p:nvSpPr>
          <p:cNvPr id="249859" name="Rectangle 3"/>
          <p:cNvSpPr>
            <a:spLocks noGrp="1" noChangeArrowheads="1"/>
          </p:cNvSpPr>
          <p:nvPr>
            <p:ph type="body" sz="half" idx="4294967295"/>
          </p:nvPr>
        </p:nvSpPr>
        <p:spPr>
          <a:xfrm>
            <a:off x="381000" y="990600"/>
            <a:ext cx="7772400" cy="1066800"/>
          </a:xfrm>
        </p:spPr>
        <p:txBody>
          <a:bodyPr/>
          <a:lstStyle/>
          <a:p>
            <a:pPr eaLnBrk="1" hangingPunct="1">
              <a:spcBef>
                <a:spcPct val="0"/>
              </a:spcBef>
              <a:buFont typeface="Wingdings" pitchFamily="2" charset="2"/>
              <a:buChar char="v"/>
              <a:defRPr/>
            </a:pPr>
            <a:r>
              <a:rPr lang="en-US" sz="2800" smtClean="0">
                <a:latin typeface="CS Avva Shenouda" pitchFamily="34" charset="0"/>
              </a:rPr>
              <a:t>`m`vry] qen `tve nem hijen pikahi@</a:t>
            </a:r>
            <a:br>
              <a:rPr lang="en-US" sz="2800" smtClean="0">
                <a:latin typeface="CS Avva Shenouda" pitchFamily="34" charset="0"/>
              </a:rPr>
            </a:br>
            <a:r>
              <a:rPr lang="en-US" sz="2800" smtClean="0">
                <a:solidFill>
                  <a:srgbClr val="FFCC00"/>
                </a:solidFill>
                <a:latin typeface="Times New Roman" pitchFamily="18" charset="0"/>
                <a:cs typeface="Times New Roman" pitchFamily="18" charset="0"/>
              </a:rPr>
              <a:t>on earth as it is in heaven,</a:t>
            </a:r>
          </a:p>
        </p:txBody>
      </p:sp>
      <p:sp>
        <p:nvSpPr>
          <p:cNvPr id="249862" name="Rectangle 6"/>
          <p:cNvSpPr>
            <a:spLocks noChangeArrowheads="1"/>
          </p:cNvSpPr>
          <p:nvPr/>
        </p:nvSpPr>
        <p:spPr bwMode="auto">
          <a:xfrm>
            <a:off x="4267200" y="50292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earth, soil</a:t>
            </a:r>
          </a:p>
        </p:txBody>
      </p:sp>
      <p:sp>
        <p:nvSpPr>
          <p:cNvPr id="249863" name="Rectangle 7"/>
          <p:cNvSpPr>
            <a:spLocks noChangeArrowheads="1"/>
          </p:cNvSpPr>
          <p:nvPr/>
        </p:nvSpPr>
        <p:spPr bwMode="auto">
          <a:xfrm>
            <a:off x="381000" y="5029200"/>
            <a:ext cx="36576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kahi</a:t>
            </a:r>
          </a:p>
        </p:txBody>
      </p:sp>
      <p:sp>
        <p:nvSpPr>
          <p:cNvPr id="249864" name="Rectangle 8"/>
          <p:cNvSpPr>
            <a:spLocks noChangeArrowheads="1"/>
          </p:cNvSpPr>
          <p:nvPr/>
        </p:nvSpPr>
        <p:spPr bwMode="auto">
          <a:xfrm>
            <a:off x="4267200" y="4191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upon, over</a:t>
            </a:r>
          </a:p>
        </p:txBody>
      </p:sp>
      <p:sp>
        <p:nvSpPr>
          <p:cNvPr id="249865" name="Rectangle 9"/>
          <p:cNvSpPr>
            <a:spLocks noChangeArrowheads="1"/>
          </p:cNvSpPr>
          <p:nvPr/>
        </p:nvSpPr>
        <p:spPr bwMode="auto">
          <a:xfrm>
            <a:off x="381000" y="4191000"/>
            <a:ext cx="36576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hijen</a:t>
            </a:r>
          </a:p>
        </p:txBody>
      </p:sp>
      <p:sp>
        <p:nvSpPr>
          <p:cNvPr id="249866" name="Rectangle 10"/>
          <p:cNvSpPr>
            <a:spLocks noChangeArrowheads="1"/>
          </p:cNvSpPr>
          <p:nvPr/>
        </p:nvSpPr>
        <p:spPr bwMode="auto">
          <a:xfrm>
            <a:off x="4267200" y="2514600"/>
            <a:ext cx="4152900" cy="595313"/>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as, like</a:t>
            </a:r>
          </a:p>
        </p:txBody>
      </p:sp>
      <p:sp>
        <p:nvSpPr>
          <p:cNvPr id="249867" name="Rectangle 11"/>
          <p:cNvSpPr>
            <a:spLocks noChangeArrowheads="1"/>
          </p:cNvSpPr>
          <p:nvPr/>
        </p:nvSpPr>
        <p:spPr bwMode="auto">
          <a:xfrm>
            <a:off x="381000" y="2514600"/>
            <a:ext cx="38100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`m`vry]</a:t>
            </a: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304800" y="4114800"/>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76800"/>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2" name="Rectangle 7"/>
          <p:cNvSpPr>
            <a:spLocks noChangeArrowheads="1"/>
          </p:cNvSpPr>
          <p:nvPr/>
        </p:nvSpPr>
        <p:spPr bwMode="auto">
          <a:xfrm>
            <a:off x="381000" y="5791200"/>
            <a:ext cx="3581400" cy="6096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pi&gt; `p&gt; `v</a:t>
            </a:r>
          </a:p>
        </p:txBody>
      </p:sp>
      <p:sp>
        <p:nvSpPr>
          <p:cNvPr id="3" name="Rectangle 6"/>
          <p:cNvSpPr>
            <a:spLocks noChangeArrowheads="1"/>
          </p:cNvSpPr>
          <p:nvPr/>
        </p:nvSpPr>
        <p:spPr bwMode="auto">
          <a:xfrm>
            <a:off x="4267200" y="58674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the (masculine)</a:t>
            </a:r>
          </a:p>
        </p:txBody>
      </p:sp>
      <p:sp>
        <p:nvSpPr>
          <p:cNvPr id="4" name="Rectangle 11"/>
          <p:cNvSpPr>
            <a:spLocks noChangeArrowheads="1"/>
          </p:cNvSpPr>
          <p:nvPr/>
        </p:nvSpPr>
        <p:spPr bwMode="auto">
          <a:xfrm>
            <a:off x="381000" y="3505200"/>
            <a:ext cx="3657600" cy="533400"/>
          </a:xfrm>
          <a:prstGeom prst="rect">
            <a:avLst/>
          </a:prstGeom>
          <a:noFill/>
          <a:ln w="9525" algn="ctr">
            <a:noFill/>
            <a:miter lim="800000"/>
            <a:headEnd/>
            <a:tailEnd/>
          </a:ln>
          <a:effectLst/>
        </p:spPr>
        <p:txBody>
          <a:bodyPr anchor="ctr"/>
          <a:lstStyle/>
          <a:p>
            <a:pPr>
              <a:defRPr/>
            </a:pPr>
            <a:r>
              <a:rPr lang="en-US">
                <a:effectLst>
                  <a:outerShdw blurRad="38100" dist="38100" dir="2700000" algn="tl">
                    <a:srgbClr val="000000"/>
                  </a:outerShdw>
                </a:effectLst>
              </a:rPr>
              <a:t>nem</a:t>
            </a:r>
          </a:p>
        </p:txBody>
      </p:sp>
      <p:sp>
        <p:nvSpPr>
          <p:cNvPr id="5" name="Rectangle 8"/>
          <p:cNvSpPr>
            <a:spLocks noChangeArrowheads="1"/>
          </p:cNvSpPr>
          <p:nvPr/>
        </p:nvSpPr>
        <p:spPr bwMode="auto">
          <a:xfrm>
            <a:off x="4267200" y="3429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and, with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67"/>
                                        </p:tgtEl>
                                        <p:attrNameLst>
                                          <p:attrName>style.visibility</p:attrName>
                                        </p:attrNameLst>
                                      </p:cBhvr>
                                      <p:to>
                                        <p:strVal val="visible"/>
                                      </p:to>
                                    </p:set>
                                    <p:animEffect transition="in" filter="checkerboard(across)">
                                      <p:cBhvr>
                                        <p:cTn id="12" dur="500"/>
                                        <p:tgtEl>
                                          <p:spTgt spid="24986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9866"/>
                                        </p:tgtEl>
                                        <p:attrNameLst>
                                          <p:attrName>style.visibility</p:attrName>
                                        </p:attrNameLst>
                                      </p:cBhvr>
                                      <p:to>
                                        <p:strVal val="visible"/>
                                      </p:to>
                                    </p:set>
                                    <p:animEffect transition="in" filter="checkerboard(across)">
                                      <p:cBhvr>
                                        <p:cTn id="17" dur="500"/>
                                        <p:tgtEl>
                                          <p:spTgt spid="24986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865"/>
                                        </p:tgtEl>
                                        <p:attrNameLst>
                                          <p:attrName>style.visibility</p:attrName>
                                        </p:attrNameLst>
                                      </p:cBhvr>
                                      <p:to>
                                        <p:strVal val="visible"/>
                                      </p:to>
                                    </p:set>
                                    <p:animEffect transition="in" filter="checkerboard(across)">
                                      <p:cBhvr>
                                        <p:cTn id="32" dur="500"/>
                                        <p:tgtEl>
                                          <p:spTgt spid="24986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9864"/>
                                        </p:tgtEl>
                                        <p:attrNameLst>
                                          <p:attrName>style.visibility</p:attrName>
                                        </p:attrNameLst>
                                      </p:cBhvr>
                                      <p:to>
                                        <p:strVal val="visible"/>
                                      </p:to>
                                    </p:set>
                                    <p:animEffect transition="in" filter="checkerboard(across)">
                                      <p:cBhvr>
                                        <p:cTn id="37" dur="500"/>
                                        <p:tgtEl>
                                          <p:spTgt spid="24986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9863"/>
                                        </p:tgtEl>
                                        <p:attrNameLst>
                                          <p:attrName>style.visibility</p:attrName>
                                        </p:attrNameLst>
                                      </p:cBhvr>
                                      <p:to>
                                        <p:strVal val="visible"/>
                                      </p:to>
                                    </p:set>
                                    <p:animEffect transition="in" filter="checkerboard(across)">
                                      <p:cBhvr>
                                        <p:cTn id="42" dur="500"/>
                                        <p:tgtEl>
                                          <p:spTgt spid="24986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9862"/>
                                        </p:tgtEl>
                                        <p:attrNameLst>
                                          <p:attrName>style.visibility</p:attrName>
                                        </p:attrNameLst>
                                      </p:cBhvr>
                                      <p:to>
                                        <p:strVal val="visible"/>
                                      </p:to>
                                    </p:set>
                                    <p:animEffect transition="in" filter="checkerboard(across)">
                                      <p:cBhvr>
                                        <p:cTn id="47" dur="500"/>
                                        <p:tgtEl>
                                          <p:spTgt spid="249862"/>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checkerboard(across)">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checkerboard(across)">
                                      <p:cBhvr>
                                        <p:cTn id="5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249862" grpId="0"/>
      <p:bldP spid="249863" grpId="0"/>
      <p:bldP spid="249864" grpId="0"/>
      <p:bldP spid="249865" grpId="0"/>
      <p:bldP spid="249866" grpId="0"/>
      <p:bldP spid="249867" grpId="0"/>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defRPr/>
            </a:pPr>
            <a:r>
              <a:rPr lang="en-US" sz="4000" smtClean="0">
                <a:solidFill>
                  <a:srgbClr val="FF0000"/>
                </a:solidFill>
              </a:rPr>
              <a:t>Part 4 of the Lord's Prayer</a:t>
            </a:r>
          </a:p>
        </p:txBody>
      </p:sp>
      <p:sp>
        <p:nvSpPr>
          <p:cNvPr id="249859" name="Rectangle 3"/>
          <p:cNvSpPr>
            <a:spLocks noGrp="1" noChangeArrowheads="1"/>
          </p:cNvSpPr>
          <p:nvPr>
            <p:ph type="body" sz="half" idx="4294967295"/>
          </p:nvPr>
        </p:nvSpPr>
        <p:spPr>
          <a:xfrm>
            <a:off x="381000" y="990600"/>
            <a:ext cx="7772400" cy="1066800"/>
          </a:xfrm>
        </p:spPr>
        <p:txBody>
          <a:bodyPr/>
          <a:lstStyle/>
          <a:p>
            <a:pPr marL="533400" indent="-533400" eaLnBrk="1" hangingPunct="1">
              <a:spcBef>
                <a:spcPct val="0"/>
              </a:spcBef>
              <a:buFont typeface="Wingdings" pitchFamily="2" charset="2"/>
              <a:buChar char="v"/>
              <a:defRPr/>
            </a:pPr>
            <a:r>
              <a:rPr lang="en-US" sz="2800" smtClean="0">
                <a:latin typeface="CS Avva Shenouda" pitchFamily="34" charset="0"/>
              </a:rPr>
              <a:t>penwik `nte rac] myif nan `mvoou@</a:t>
            </a:r>
            <a:br>
              <a:rPr lang="en-US" sz="2800" smtClean="0">
                <a:latin typeface="CS Avva Shenouda" pitchFamily="34" charset="0"/>
              </a:rPr>
            </a:br>
            <a:r>
              <a:rPr lang="en-US" sz="2800" smtClean="0">
                <a:solidFill>
                  <a:srgbClr val="FFCC00"/>
                </a:solidFill>
                <a:latin typeface="Times New Roman" pitchFamily="18" charset="0"/>
                <a:cs typeface="Times New Roman" pitchFamily="18" charset="0"/>
              </a:rPr>
              <a:t>Give us this day our bread of tomorrow.</a:t>
            </a:r>
          </a:p>
        </p:txBody>
      </p:sp>
      <p:sp>
        <p:nvSpPr>
          <p:cNvPr id="249862" name="Rectangle 6"/>
          <p:cNvSpPr>
            <a:spLocks noChangeArrowheads="1"/>
          </p:cNvSpPr>
          <p:nvPr/>
        </p:nvSpPr>
        <p:spPr bwMode="auto">
          <a:xfrm>
            <a:off x="4267200" y="50292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us</a:t>
            </a:r>
          </a:p>
        </p:txBody>
      </p:sp>
      <p:sp>
        <p:nvSpPr>
          <p:cNvPr id="249863" name="Rectangle 7"/>
          <p:cNvSpPr>
            <a:spLocks noChangeArrowheads="1"/>
          </p:cNvSpPr>
          <p:nvPr/>
        </p:nvSpPr>
        <p:spPr bwMode="auto">
          <a:xfrm>
            <a:off x="381000" y="5029200"/>
            <a:ext cx="33528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nan</a:t>
            </a:r>
          </a:p>
        </p:txBody>
      </p:sp>
      <p:sp>
        <p:nvSpPr>
          <p:cNvPr id="249864" name="Rectangle 8"/>
          <p:cNvSpPr>
            <a:spLocks noChangeArrowheads="1"/>
          </p:cNvSpPr>
          <p:nvPr/>
        </p:nvSpPr>
        <p:spPr bwMode="auto">
          <a:xfrm>
            <a:off x="4267200" y="4191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tomorrow</a:t>
            </a:r>
          </a:p>
        </p:txBody>
      </p:sp>
      <p:sp>
        <p:nvSpPr>
          <p:cNvPr id="249865" name="Rectangle 9"/>
          <p:cNvSpPr>
            <a:spLocks noChangeArrowheads="1"/>
          </p:cNvSpPr>
          <p:nvPr/>
        </p:nvSpPr>
        <p:spPr bwMode="auto">
          <a:xfrm>
            <a:off x="381000" y="4191000"/>
            <a:ext cx="34290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rac]</a:t>
            </a:r>
          </a:p>
        </p:txBody>
      </p:sp>
      <p:sp>
        <p:nvSpPr>
          <p:cNvPr id="249866" name="Rectangle 10"/>
          <p:cNvSpPr>
            <a:spLocks noChangeArrowheads="1"/>
          </p:cNvSpPr>
          <p:nvPr/>
        </p:nvSpPr>
        <p:spPr bwMode="auto">
          <a:xfrm>
            <a:off x="4267200" y="2514600"/>
            <a:ext cx="4152900" cy="595313"/>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bread</a:t>
            </a:r>
          </a:p>
        </p:txBody>
      </p:sp>
      <p:sp>
        <p:nvSpPr>
          <p:cNvPr id="249867" name="Rectangle 11"/>
          <p:cNvSpPr>
            <a:spLocks noChangeArrowheads="1"/>
          </p:cNvSpPr>
          <p:nvPr/>
        </p:nvSpPr>
        <p:spPr bwMode="auto">
          <a:xfrm>
            <a:off x="381000" y="2514600"/>
            <a:ext cx="33528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wik</a:t>
            </a: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304800" y="4114800"/>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76800"/>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2" name="Rectangle 7"/>
          <p:cNvSpPr>
            <a:spLocks noChangeArrowheads="1"/>
          </p:cNvSpPr>
          <p:nvPr/>
        </p:nvSpPr>
        <p:spPr bwMode="auto">
          <a:xfrm>
            <a:off x="381000" y="5791200"/>
            <a:ext cx="3276600" cy="6096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`mvoou</a:t>
            </a:r>
          </a:p>
        </p:txBody>
      </p:sp>
      <p:sp>
        <p:nvSpPr>
          <p:cNvPr id="3" name="Rectangle 6"/>
          <p:cNvSpPr>
            <a:spLocks noChangeArrowheads="1"/>
          </p:cNvSpPr>
          <p:nvPr/>
        </p:nvSpPr>
        <p:spPr bwMode="auto">
          <a:xfrm>
            <a:off x="4267200" y="58674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today</a:t>
            </a:r>
          </a:p>
        </p:txBody>
      </p:sp>
      <p:sp>
        <p:nvSpPr>
          <p:cNvPr id="4" name="Rectangle 11"/>
          <p:cNvSpPr>
            <a:spLocks noChangeArrowheads="1"/>
          </p:cNvSpPr>
          <p:nvPr/>
        </p:nvSpPr>
        <p:spPr bwMode="auto">
          <a:xfrm>
            <a:off x="381000" y="3505200"/>
            <a:ext cx="3352800" cy="533400"/>
          </a:xfrm>
          <a:prstGeom prst="rect">
            <a:avLst/>
          </a:prstGeom>
          <a:noFill/>
          <a:ln w="9525" algn="ctr">
            <a:noFill/>
            <a:miter lim="800000"/>
            <a:headEnd/>
            <a:tailEnd/>
          </a:ln>
          <a:effectLst/>
        </p:spPr>
        <p:txBody>
          <a:bodyPr anchor="ctr"/>
          <a:lstStyle/>
          <a:p>
            <a:pPr>
              <a:defRPr/>
            </a:pPr>
            <a:r>
              <a:rPr lang="en-US">
                <a:effectLst>
                  <a:outerShdw blurRad="38100" dist="38100" dir="2700000" algn="tl">
                    <a:srgbClr val="000000"/>
                  </a:outerShdw>
                </a:effectLst>
              </a:rPr>
              <a:t>`nte</a:t>
            </a:r>
          </a:p>
        </p:txBody>
      </p:sp>
      <p:sp>
        <p:nvSpPr>
          <p:cNvPr id="5" name="Rectangle 8"/>
          <p:cNvSpPr>
            <a:spLocks noChangeArrowheads="1"/>
          </p:cNvSpPr>
          <p:nvPr/>
        </p:nvSpPr>
        <p:spPr bwMode="auto">
          <a:xfrm>
            <a:off x="4267200" y="3429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of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67"/>
                                        </p:tgtEl>
                                        <p:attrNameLst>
                                          <p:attrName>style.visibility</p:attrName>
                                        </p:attrNameLst>
                                      </p:cBhvr>
                                      <p:to>
                                        <p:strVal val="visible"/>
                                      </p:to>
                                    </p:set>
                                    <p:animEffect transition="in" filter="checkerboard(across)">
                                      <p:cBhvr>
                                        <p:cTn id="12" dur="500"/>
                                        <p:tgtEl>
                                          <p:spTgt spid="24986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9866"/>
                                        </p:tgtEl>
                                        <p:attrNameLst>
                                          <p:attrName>style.visibility</p:attrName>
                                        </p:attrNameLst>
                                      </p:cBhvr>
                                      <p:to>
                                        <p:strVal val="visible"/>
                                      </p:to>
                                    </p:set>
                                    <p:animEffect transition="in" filter="checkerboard(across)">
                                      <p:cBhvr>
                                        <p:cTn id="17" dur="500"/>
                                        <p:tgtEl>
                                          <p:spTgt spid="24986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865"/>
                                        </p:tgtEl>
                                        <p:attrNameLst>
                                          <p:attrName>style.visibility</p:attrName>
                                        </p:attrNameLst>
                                      </p:cBhvr>
                                      <p:to>
                                        <p:strVal val="visible"/>
                                      </p:to>
                                    </p:set>
                                    <p:animEffect transition="in" filter="checkerboard(across)">
                                      <p:cBhvr>
                                        <p:cTn id="32" dur="500"/>
                                        <p:tgtEl>
                                          <p:spTgt spid="24986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9864"/>
                                        </p:tgtEl>
                                        <p:attrNameLst>
                                          <p:attrName>style.visibility</p:attrName>
                                        </p:attrNameLst>
                                      </p:cBhvr>
                                      <p:to>
                                        <p:strVal val="visible"/>
                                      </p:to>
                                    </p:set>
                                    <p:animEffect transition="in" filter="checkerboard(across)">
                                      <p:cBhvr>
                                        <p:cTn id="37" dur="500"/>
                                        <p:tgtEl>
                                          <p:spTgt spid="24986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9863"/>
                                        </p:tgtEl>
                                        <p:attrNameLst>
                                          <p:attrName>style.visibility</p:attrName>
                                        </p:attrNameLst>
                                      </p:cBhvr>
                                      <p:to>
                                        <p:strVal val="visible"/>
                                      </p:to>
                                    </p:set>
                                    <p:animEffect transition="in" filter="checkerboard(across)">
                                      <p:cBhvr>
                                        <p:cTn id="42" dur="500"/>
                                        <p:tgtEl>
                                          <p:spTgt spid="24986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9862"/>
                                        </p:tgtEl>
                                        <p:attrNameLst>
                                          <p:attrName>style.visibility</p:attrName>
                                        </p:attrNameLst>
                                      </p:cBhvr>
                                      <p:to>
                                        <p:strVal val="visible"/>
                                      </p:to>
                                    </p:set>
                                    <p:animEffect transition="in" filter="checkerboard(across)">
                                      <p:cBhvr>
                                        <p:cTn id="47" dur="500"/>
                                        <p:tgtEl>
                                          <p:spTgt spid="249862"/>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checkerboard(across)">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checkerboard(across)">
                                      <p:cBhvr>
                                        <p:cTn id="5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249862" grpId="0"/>
      <p:bldP spid="249863" grpId="0"/>
      <p:bldP spid="249864" grpId="0"/>
      <p:bldP spid="249865" grpId="0"/>
      <p:bldP spid="249866" grpId="0"/>
      <p:bldP spid="249867" grpId="0"/>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smtClean="0">
                <a:solidFill>
                  <a:srgbClr val="CC3300"/>
                </a:solidFill>
                <a:effectLst/>
              </a:rPr>
              <a:t>The Bread of Tomorrow</a:t>
            </a:r>
          </a:p>
        </p:txBody>
      </p:sp>
      <p:sp>
        <p:nvSpPr>
          <p:cNvPr id="15363" name="Rectangle 3"/>
          <p:cNvSpPr>
            <a:spLocks noGrp="1" noChangeArrowheads="1"/>
          </p:cNvSpPr>
          <p:nvPr>
            <p:ph type="body" idx="1"/>
          </p:nvPr>
        </p:nvSpPr>
        <p:spPr>
          <a:noFill/>
        </p:spPr>
        <p:txBody>
          <a:bodyPr/>
          <a:lstStyle/>
          <a:p>
            <a:r>
              <a:rPr lang="en-US" smtClean="0">
                <a:effectLst/>
              </a:rPr>
              <a:t>"And do not seek what you should eat or what you should drink, nor have an anxious mind… But seek the kingdom of God, and all these things shall be added to you." Luke 12:29-31</a:t>
            </a:r>
          </a:p>
        </p:txBody>
      </p:sp>
      <p:pic>
        <p:nvPicPr>
          <p:cNvPr id="15364" name="Picture 5" descr="hqdefault"/>
          <p:cNvPicPr>
            <a:picLocks noChangeAspect="1" noChangeArrowheads="1"/>
          </p:cNvPicPr>
          <p:nvPr/>
        </p:nvPicPr>
        <p:blipFill>
          <a:blip r:embed="rId2" cstate="print"/>
          <a:srcRect t="10001" b="10001"/>
          <a:stretch>
            <a:fillRect/>
          </a:stretch>
        </p:blipFill>
        <p:spPr bwMode="auto">
          <a:xfrm>
            <a:off x="4953000" y="4038600"/>
            <a:ext cx="3657600" cy="2193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defRPr/>
            </a:pPr>
            <a:r>
              <a:rPr lang="en-US" sz="4000" smtClean="0">
                <a:solidFill>
                  <a:srgbClr val="FF0000"/>
                </a:solidFill>
              </a:rPr>
              <a:t>Part 5 of the Lord's Prayer</a:t>
            </a:r>
          </a:p>
        </p:txBody>
      </p:sp>
      <p:sp>
        <p:nvSpPr>
          <p:cNvPr id="249859" name="Rectangle 3"/>
          <p:cNvSpPr>
            <a:spLocks noGrp="1" noChangeArrowheads="1"/>
          </p:cNvSpPr>
          <p:nvPr>
            <p:ph type="body" sz="half" idx="4294967295"/>
          </p:nvPr>
        </p:nvSpPr>
        <p:spPr>
          <a:xfrm>
            <a:off x="381000" y="990600"/>
            <a:ext cx="7924800" cy="1676400"/>
          </a:xfrm>
        </p:spPr>
        <p:txBody>
          <a:bodyPr/>
          <a:lstStyle/>
          <a:p>
            <a:pPr marL="457200" indent="-457200">
              <a:spcBef>
                <a:spcPct val="30000"/>
              </a:spcBef>
              <a:buFont typeface="Wingdings" pitchFamily="2" charset="2"/>
              <a:buChar char="v"/>
              <a:defRPr/>
            </a:pPr>
            <a:r>
              <a:rPr lang="en-US" sz="2400" dirty="0" err="1" smtClean="0">
                <a:latin typeface="CS Avva Shenouda" pitchFamily="34" charset="0"/>
              </a:rPr>
              <a:t>ouoh</a:t>
            </a:r>
            <a:r>
              <a:rPr lang="en-US" sz="2400" dirty="0" smtClean="0">
                <a:latin typeface="CS Avva Shenouda" pitchFamily="34" charset="0"/>
              </a:rPr>
              <a:t> ,a </a:t>
            </a:r>
            <a:r>
              <a:rPr lang="en-US" sz="2400" dirty="0" err="1" smtClean="0">
                <a:latin typeface="CS Avva Shenouda" pitchFamily="34" charset="0"/>
              </a:rPr>
              <a:t>ny`eteron</a:t>
            </a:r>
            <a:r>
              <a:rPr lang="en-US" sz="2400" dirty="0" smtClean="0">
                <a:latin typeface="CS Avva Shenouda" pitchFamily="34" charset="0"/>
              </a:rPr>
              <a:t> </a:t>
            </a:r>
            <a:r>
              <a:rPr lang="en-US" sz="2400" dirty="0" err="1" smtClean="0">
                <a:latin typeface="CS Avva Shenouda" pitchFamily="34" charset="0"/>
              </a:rPr>
              <a:t>nan</a:t>
            </a:r>
            <a:r>
              <a:rPr lang="en-US" sz="2400" dirty="0" smtClean="0">
                <a:latin typeface="CS Avva Shenouda" pitchFamily="34" charset="0"/>
              </a:rPr>
              <a:t> `</a:t>
            </a:r>
            <a:r>
              <a:rPr lang="en-US" sz="2400" dirty="0" err="1" smtClean="0">
                <a:latin typeface="CS Avva Shenouda" pitchFamily="34" charset="0"/>
              </a:rPr>
              <a:t>ebol</a:t>
            </a:r>
            <a:r>
              <a:rPr lang="en-US" sz="2400" dirty="0" smtClean="0">
                <a:latin typeface="CS Avva Shenouda" pitchFamily="34" charset="0"/>
              </a:rPr>
              <a:t/>
            </a:r>
            <a:br>
              <a:rPr lang="en-US" sz="2400" dirty="0" smtClean="0">
                <a:latin typeface="CS Avva Shenouda" pitchFamily="34" charset="0"/>
              </a:rPr>
            </a:br>
            <a:r>
              <a:rPr lang="en-US" sz="2400" dirty="0" smtClean="0">
                <a:solidFill>
                  <a:srgbClr val="FFCC00"/>
                </a:solidFill>
                <a:latin typeface="Times New Roman" pitchFamily="18" charset="0"/>
                <a:cs typeface="Times New Roman" pitchFamily="18" charset="0"/>
              </a:rPr>
              <a:t>and forgive us our debts</a:t>
            </a:r>
            <a:endParaRPr lang="en-US" sz="2400" dirty="0" smtClean="0">
              <a:solidFill>
                <a:srgbClr val="FFCC00"/>
              </a:solidFill>
              <a:latin typeface="CS Avva Shenouda" pitchFamily="34" charset="0"/>
            </a:endParaRPr>
          </a:p>
          <a:p>
            <a:pPr marL="457200" indent="-457200">
              <a:spcBef>
                <a:spcPct val="30000"/>
              </a:spcBef>
              <a:buFont typeface="Wingdings" pitchFamily="2" charset="2"/>
              <a:buChar char="v"/>
              <a:defRPr/>
            </a:pPr>
            <a:r>
              <a:rPr lang="en-US" sz="2400" dirty="0" smtClean="0">
                <a:latin typeface="CS Avva Shenouda" pitchFamily="34" charset="0"/>
              </a:rPr>
              <a:t>`</a:t>
            </a:r>
            <a:r>
              <a:rPr lang="en-US" sz="2400" dirty="0" err="1" smtClean="0">
                <a:latin typeface="CS Avva Shenouda" pitchFamily="34" charset="0"/>
              </a:rPr>
              <a:t>m`vry</a:t>
            </a:r>
            <a:r>
              <a:rPr lang="en-US" sz="2400" dirty="0" smtClean="0">
                <a:latin typeface="CS Avva Shenouda" pitchFamily="34" charset="0"/>
              </a:rPr>
              <a:t>] </a:t>
            </a:r>
            <a:r>
              <a:rPr lang="en-US" sz="2400" dirty="0" err="1" smtClean="0">
                <a:latin typeface="CS Avva Shenouda" pitchFamily="34" charset="0"/>
              </a:rPr>
              <a:t>hwn</a:t>
            </a:r>
            <a:r>
              <a:rPr lang="en-US" sz="2400" dirty="0" smtClean="0">
                <a:latin typeface="CS Avva Shenouda" pitchFamily="34" charset="0"/>
              </a:rPr>
              <a:t> `</a:t>
            </a:r>
            <a:r>
              <a:rPr lang="en-US" sz="2400" dirty="0" err="1" smtClean="0">
                <a:latin typeface="CS Avva Shenouda" pitchFamily="34" charset="0"/>
              </a:rPr>
              <a:t>nten,w</a:t>
            </a:r>
            <a:r>
              <a:rPr lang="en-US" sz="2400" dirty="0" smtClean="0">
                <a:latin typeface="CS Avva Shenouda" pitchFamily="34" charset="0"/>
              </a:rPr>
              <a:t> `</a:t>
            </a:r>
            <a:r>
              <a:rPr lang="en-US" sz="2400" dirty="0" err="1" smtClean="0">
                <a:latin typeface="CS Avva Shenouda" pitchFamily="34" charset="0"/>
              </a:rPr>
              <a:t>ebol</a:t>
            </a:r>
            <a:r>
              <a:rPr lang="en-US" sz="2400" dirty="0" smtClean="0">
                <a:latin typeface="CS Avva Shenouda" pitchFamily="34" charset="0"/>
              </a:rPr>
              <a:t> `</a:t>
            </a:r>
            <a:r>
              <a:rPr lang="en-US" sz="2400" dirty="0" err="1" smtClean="0">
                <a:latin typeface="CS Avva Shenouda" pitchFamily="34" charset="0"/>
              </a:rPr>
              <a:t>nny`ete</a:t>
            </a:r>
            <a:r>
              <a:rPr lang="en-US" sz="2400" dirty="0" smtClean="0">
                <a:latin typeface="CS Avva Shenouda" pitchFamily="34" charset="0"/>
              </a:rPr>
              <a:t> </a:t>
            </a:r>
            <a:r>
              <a:rPr lang="en-US" sz="2400" dirty="0" err="1" smtClean="0">
                <a:latin typeface="CS Avva Shenouda" pitchFamily="34" charset="0"/>
              </a:rPr>
              <a:t>ouon</a:t>
            </a:r>
            <a:r>
              <a:rPr lang="en-US" sz="2400" dirty="0" smtClean="0">
                <a:latin typeface="CS Avva Shenouda" pitchFamily="34" charset="0"/>
              </a:rPr>
              <a:t> `</a:t>
            </a:r>
            <a:r>
              <a:rPr lang="en-US" sz="2400" dirty="0" err="1" smtClean="0">
                <a:latin typeface="CS Avva Shenouda" pitchFamily="34" charset="0"/>
              </a:rPr>
              <a:t>ntan</a:t>
            </a:r>
            <a:r>
              <a:rPr lang="en-US" sz="2400" dirty="0" smtClean="0">
                <a:latin typeface="CS Avva Shenouda" pitchFamily="34" charset="0"/>
              </a:rPr>
              <a:t> </a:t>
            </a:r>
            <a:r>
              <a:rPr lang="en-US" sz="2400" dirty="0" err="1" smtClean="0">
                <a:latin typeface="CS Avva Shenouda" pitchFamily="34" charset="0"/>
              </a:rPr>
              <a:t>erwou</a:t>
            </a:r>
            <a:r>
              <a:rPr lang="en-US" sz="2400" dirty="0" smtClean="0">
                <a:latin typeface="CS Avva Shenouda" pitchFamily="34" charset="0"/>
              </a:rPr>
              <a:t>@</a:t>
            </a:r>
            <a:br>
              <a:rPr lang="en-US" sz="2400" dirty="0" smtClean="0">
                <a:latin typeface="CS Avva Shenouda" pitchFamily="34" charset="0"/>
              </a:rPr>
            </a:br>
            <a:r>
              <a:rPr lang="en-US" sz="2400" dirty="0" smtClean="0">
                <a:solidFill>
                  <a:srgbClr val="FFCC00"/>
                </a:solidFill>
                <a:latin typeface="Times New Roman" pitchFamily="18" charset="0"/>
                <a:cs typeface="Times New Roman" pitchFamily="18" charset="0"/>
              </a:rPr>
              <a:t>as we forgive our debtors</a:t>
            </a:r>
            <a:endParaRPr lang="en-US" sz="2400" dirty="0" smtClean="0">
              <a:solidFill>
                <a:srgbClr val="FFCC00"/>
              </a:solidFill>
              <a:latin typeface="CS Avva Shenouda" pitchFamily="34" charset="0"/>
            </a:endParaRPr>
          </a:p>
        </p:txBody>
      </p:sp>
      <p:sp>
        <p:nvSpPr>
          <p:cNvPr id="249862" name="Rectangle 6"/>
          <p:cNvSpPr>
            <a:spLocks noChangeArrowheads="1"/>
          </p:cNvSpPr>
          <p:nvPr/>
        </p:nvSpPr>
        <p:spPr bwMode="auto">
          <a:xfrm>
            <a:off x="4267200" y="50292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too, also</a:t>
            </a:r>
          </a:p>
        </p:txBody>
      </p:sp>
      <p:sp>
        <p:nvSpPr>
          <p:cNvPr id="249863" name="Rectangle 7"/>
          <p:cNvSpPr>
            <a:spLocks noChangeArrowheads="1"/>
          </p:cNvSpPr>
          <p:nvPr/>
        </p:nvSpPr>
        <p:spPr bwMode="auto">
          <a:xfrm>
            <a:off x="381000" y="5029200"/>
            <a:ext cx="33528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hwn</a:t>
            </a:r>
          </a:p>
        </p:txBody>
      </p:sp>
      <p:sp>
        <p:nvSpPr>
          <p:cNvPr id="249864" name="Rectangle 8"/>
          <p:cNvSpPr>
            <a:spLocks noChangeArrowheads="1"/>
          </p:cNvSpPr>
          <p:nvPr/>
        </p:nvSpPr>
        <p:spPr bwMode="auto">
          <a:xfrm>
            <a:off x="4267200" y="4191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out, away</a:t>
            </a:r>
          </a:p>
        </p:txBody>
      </p:sp>
      <p:sp>
        <p:nvSpPr>
          <p:cNvPr id="249865" name="Rectangle 9"/>
          <p:cNvSpPr>
            <a:spLocks noChangeArrowheads="1"/>
          </p:cNvSpPr>
          <p:nvPr/>
        </p:nvSpPr>
        <p:spPr bwMode="auto">
          <a:xfrm>
            <a:off x="381000" y="4191000"/>
            <a:ext cx="3429000" cy="5334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`ebol</a:t>
            </a:r>
          </a:p>
        </p:txBody>
      </p:sp>
      <p:sp>
        <p:nvSpPr>
          <p:cNvPr id="249866" name="Rectangle 10"/>
          <p:cNvSpPr>
            <a:spLocks noChangeArrowheads="1"/>
          </p:cNvSpPr>
          <p:nvPr/>
        </p:nvSpPr>
        <p:spPr bwMode="auto">
          <a:xfrm>
            <a:off x="4267200" y="2667000"/>
            <a:ext cx="4152900" cy="595313"/>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and</a:t>
            </a:r>
          </a:p>
        </p:txBody>
      </p:sp>
      <p:sp>
        <p:nvSpPr>
          <p:cNvPr id="249867" name="Rectangle 11"/>
          <p:cNvSpPr>
            <a:spLocks noChangeArrowheads="1"/>
          </p:cNvSpPr>
          <p:nvPr/>
        </p:nvSpPr>
        <p:spPr bwMode="auto">
          <a:xfrm>
            <a:off x="381000" y="2667000"/>
            <a:ext cx="3352800" cy="533400"/>
          </a:xfrm>
          <a:prstGeom prst="rect">
            <a:avLst/>
          </a:prstGeom>
          <a:noFill/>
          <a:ln w="9525">
            <a:noFill/>
            <a:miter lim="800000"/>
            <a:headEnd/>
            <a:tailEnd/>
          </a:ln>
          <a:effectLst/>
        </p:spPr>
        <p:txBody>
          <a:bodyPr/>
          <a:lstStyle/>
          <a:p>
            <a:pPr>
              <a:defRPr/>
            </a:pPr>
            <a:r>
              <a:rPr lang="en-US" dirty="0" err="1">
                <a:effectLst>
                  <a:outerShdw blurRad="38100" dist="38100" dir="2700000" algn="tl">
                    <a:srgbClr val="000000"/>
                  </a:outerShdw>
                </a:effectLst>
              </a:rPr>
              <a:t>ouoh</a:t>
            </a:r>
            <a:endParaRPr lang="en-US" dirty="0">
              <a:effectLst>
                <a:outerShdw blurRad="38100" dist="38100" dir="2700000" algn="tl">
                  <a:srgbClr val="000000"/>
                </a:outerShdw>
              </a:effectLst>
            </a:endParaRP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304800" y="4114800"/>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76800"/>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2" name="Rectangle 7"/>
          <p:cNvSpPr>
            <a:spLocks noChangeArrowheads="1"/>
          </p:cNvSpPr>
          <p:nvPr/>
        </p:nvSpPr>
        <p:spPr bwMode="auto">
          <a:xfrm>
            <a:off x="381000" y="5791200"/>
            <a:ext cx="3276600" cy="609600"/>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ny`ete</a:t>
            </a:r>
          </a:p>
        </p:txBody>
      </p:sp>
      <p:sp>
        <p:nvSpPr>
          <p:cNvPr id="3" name="Rectangle 6"/>
          <p:cNvSpPr>
            <a:spLocks noChangeArrowheads="1"/>
          </p:cNvSpPr>
          <p:nvPr/>
        </p:nvSpPr>
        <p:spPr bwMode="auto">
          <a:xfrm>
            <a:off x="4267200" y="5867400"/>
            <a:ext cx="4152900" cy="533400"/>
          </a:xfrm>
          <a:prstGeom prst="rect">
            <a:avLst/>
          </a:prstGeom>
          <a:noFill/>
          <a:ln w="9525">
            <a:noFill/>
            <a:miter lim="800000"/>
            <a:headEnd/>
            <a:tailEnd/>
          </a:ln>
          <a:effectLst/>
        </p:spPr>
        <p:txBody>
          <a:bodyPr anchor="ctr"/>
          <a:lstStyle/>
          <a:p>
            <a:pPr algn="l">
              <a:defRPr/>
            </a:pPr>
            <a:r>
              <a:rPr lang="en-US" sz="2800" dirty="0">
                <a:effectLst>
                  <a:outerShdw blurRad="38100" dist="38100" dir="2700000" algn="tl">
                    <a:srgbClr val="000000"/>
                  </a:outerShdw>
                </a:effectLst>
                <a:latin typeface="Arial" charset="0"/>
              </a:rPr>
              <a:t>those who</a:t>
            </a:r>
          </a:p>
        </p:txBody>
      </p:sp>
      <p:sp>
        <p:nvSpPr>
          <p:cNvPr id="4" name="Rectangle 11"/>
          <p:cNvSpPr>
            <a:spLocks noChangeArrowheads="1"/>
          </p:cNvSpPr>
          <p:nvPr/>
        </p:nvSpPr>
        <p:spPr bwMode="auto">
          <a:xfrm>
            <a:off x="381000" y="3505200"/>
            <a:ext cx="3352800" cy="533400"/>
          </a:xfrm>
          <a:prstGeom prst="rect">
            <a:avLst/>
          </a:prstGeom>
          <a:noFill/>
          <a:ln w="9525" algn="ctr">
            <a:noFill/>
            <a:miter lim="800000"/>
            <a:headEnd/>
            <a:tailEnd/>
          </a:ln>
          <a:effectLst/>
        </p:spPr>
        <p:txBody>
          <a:bodyPr anchor="ctr"/>
          <a:lstStyle/>
          <a:p>
            <a:pPr>
              <a:defRPr/>
            </a:pPr>
            <a:r>
              <a:rPr lang="en-US">
                <a:effectLst>
                  <a:outerShdw blurRad="38100" dist="38100" dir="2700000" algn="tl">
                    <a:srgbClr val="000000"/>
                  </a:outerShdw>
                </a:effectLst>
              </a:rPr>
              <a:t>,w</a:t>
            </a:r>
          </a:p>
        </p:txBody>
      </p:sp>
      <p:sp>
        <p:nvSpPr>
          <p:cNvPr id="5" name="Rectangle 8"/>
          <p:cNvSpPr>
            <a:spLocks noChangeArrowheads="1"/>
          </p:cNvSpPr>
          <p:nvPr/>
        </p:nvSpPr>
        <p:spPr bwMode="auto">
          <a:xfrm>
            <a:off x="4267200" y="3429000"/>
            <a:ext cx="4152900" cy="533400"/>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put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49859">
                                            <p:txEl>
                                              <p:pRg st="1" end="1"/>
                                            </p:txEl>
                                          </p:spTgt>
                                        </p:tgtEl>
                                        <p:attrNameLst>
                                          <p:attrName>style.visibility</p:attrName>
                                        </p:attrNameLst>
                                      </p:cBhvr>
                                      <p:to>
                                        <p:strVal val="visible"/>
                                      </p:to>
                                    </p:set>
                                    <p:animEffect transition="in" filter="wedge">
                                      <p:cBhvr>
                                        <p:cTn id="10" dur="2000"/>
                                        <p:tgtEl>
                                          <p:spTgt spid="2498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49867"/>
                                        </p:tgtEl>
                                        <p:attrNameLst>
                                          <p:attrName>style.visibility</p:attrName>
                                        </p:attrNameLst>
                                      </p:cBhvr>
                                      <p:to>
                                        <p:strVal val="visible"/>
                                      </p:to>
                                    </p:set>
                                    <p:animEffect transition="in" filter="checkerboard(across)">
                                      <p:cBhvr>
                                        <p:cTn id="15" dur="500"/>
                                        <p:tgtEl>
                                          <p:spTgt spid="249867"/>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49866"/>
                                        </p:tgtEl>
                                        <p:attrNameLst>
                                          <p:attrName>style.visibility</p:attrName>
                                        </p:attrNameLst>
                                      </p:cBhvr>
                                      <p:to>
                                        <p:strVal val="visible"/>
                                      </p:to>
                                    </p:set>
                                    <p:animEffect transition="in" filter="checkerboard(across)">
                                      <p:cBhvr>
                                        <p:cTn id="20" dur="500"/>
                                        <p:tgtEl>
                                          <p:spTgt spid="24986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heckerboard(across)">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heckerboard(across)">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49865"/>
                                        </p:tgtEl>
                                        <p:attrNameLst>
                                          <p:attrName>style.visibility</p:attrName>
                                        </p:attrNameLst>
                                      </p:cBhvr>
                                      <p:to>
                                        <p:strVal val="visible"/>
                                      </p:to>
                                    </p:set>
                                    <p:animEffect transition="in" filter="checkerboard(across)">
                                      <p:cBhvr>
                                        <p:cTn id="35" dur="500"/>
                                        <p:tgtEl>
                                          <p:spTgt spid="249865"/>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49864"/>
                                        </p:tgtEl>
                                        <p:attrNameLst>
                                          <p:attrName>style.visibility</p:attrName>
                                        </p:attrNameLst>
                                      </p:cBhvr>
                                      <p:to>
                                        <p:strVal val="visible"/>
                                      </p:to>
                                    </p:set>
                                    <p:animEffect transition="in" filter="checkerboard(across)">
                                      <p:cBhvr>
                                        <p:cTn id="40" dur="500"/>
                                        <p:tgtEl>
                                          <p:spTgt spid="249864"/>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49863"/>
                                        </p:tgtEl>
                                        <p:attrNameLst>
                                          <p:attrName>style.visibility</p:attrName>
                                        </p:attrNameLst>
                                      </p:cBhvr>
                                      <p:to>
                                        <p:strVal val="visible"/>
                                      </p:to>
                                    </p:set>
                                    <p:animEffect transition="in" filter="checkerboard(across)">
                                      <p:cBhvr>
                                        <p:cTn id="45" dur="500"/>
                                        <p:tgtEl>
                                          <p:spTgt spid="249863"/>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49862"/>
                                        </p:tgtEl>
                                        <p:attrNameLst>
                                          <p:attrName>style.visibility</p:attrName>
                                        </p:attrNameLst>
                                      </p:cBhvr>
                                      <p:to>
                                        <p:strVal val="visible"/>
                                      </p:to>
                                    </p:set>
                                    <p:animEffect transition="in" filter="checkerboard(across)">
                                      <p:cBhvr>
                                        <p:cTn id="50" dur="500"/>
                                        <p:tgtEl>
                                          <p:spTgt spid="249862"/>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checkerboard(across)">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checkerboard(across)">
                                      <p:cBhvr>
                                        <p:cTn id="6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249862" grpId="0"/>
      <p:bldP spid="249863" grpId="0"/>
      <p:bldP spid="249864" grpId="0"/>
      <p:bldP spid="249865" grpId="0"/>
      <p:bldP spid="249866" grpId="0"/>
      <p:bldP spid="249867" grpId="0"/>
      <p:bldP spid="2" grpId="0"/>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r>
              <a:rPr lang="en-US" sz="4000" smtClean="0">
                <a:solidFill>
                  <a:srgbClr val="FF0000"/>
                </a:solidFill>
              </a:rPr>
              <a:t>Part 6 of the Lord's Prayer</a:t>
            </a:r>
          </a:p>
        </p:txBody>
      </p:sp>
      <p:sp>
        <p:nvSpPr>
          <p:cNvPr id="249859" name="Rectangle 3"/>
          <p:cNvSpPr>
            <a:spLocks noGrp="1" noChangeArrowheads="1"/>
          </p:cNvSpPr>
          <p:nvPr>
            <p:ph type="body" sz="half" idx="4294967295"/>
          </p:nvPr>
        </p:nvSpPr>
        <p:spPr>
          <a:xfrm>
            <a:off x="381000" y="990600"/>
            <a:ext cx="7924800" cy="1676400"/>
          </a:xfrm>
        </p:spPr>
        <p:txBody>
          <a:bodyPr/>
          <a:lstStyle/>
          <a:p>
            <a:pPr marL="457200" indent="-457200">
              <a:spcBef>
                <a:spcPct val="30000"/>
              </a:spcBef>
              <a:buFont typeface="Wingdings" pitchFamily="2" charset="2"/>
              <a:buChar char="v"/>
            </a:pPr>
            <a:r>
              <a:rPr lang="en-US" sz="2400" smtClean="0">
                <a:latin typeface="CS Avva Shenouda" pitchFamily="34" charset="0"/>
              </a:rPr>
              <a:t>ouoh `mperenten `eqoun `epiracmoc@</a:t>
            </a:r>
            <a:br>
              <a:rPr lang="en-US" sz="2400" smtClean="0">
                <a:latin typeface="CS Avva Shenouda" pitchFamily="34" charset="0"/>
              </a:rPr>
            </a:br>
            <a:r>
              <a:rPr lang="en-US" sz="2400" smtClean="0">
                <a:solidFill>
                  <a:srgbClr val="FFCC00"/>
                </a:solidFill>
                <a:latin typeface="Times New Roman" pitchFamily="18" charset="0"/>
                <a:cs typeface="Times New Roman" pitchFamily="18" charset="0"/>
              </a:rPr>
              <a:t>and lead us not into temptation</a:t>
            </a:r>
          </a:p>
          <a:p>
            <a:pPr marL="457200" indent="-457200">
              <a:spcBef>
                <a:spcPct val="30000"/>
              </a:spcBef>
              <a:buFont typeface="Wingdings" pitchFamily="2" charset="2"/>
              <a:buChar char="v"/>
            </a:pPr>
            <a:r>
              <a:rPr lang="en-US" sz="2400" smtClean="0">
                <a:latin typeface="CS Avva Shenouda" pitchFamily="34" charset="0"/>
              </a:rPr>
              <a:t>alla nahmen `ebolha pipethwou@</a:t>
            </a:r>
            <a:br>
              <a:rPr lang="en-US" sz="2400" smtClean="0">
                <a:latin typeface="CS Avva Shenouda" pitchFamily="34" charset="0"/>
              </a:rPr>
            </a:br>
            <a:r>
              <a:rPr lang="en-US" sz="2400" smtClean="0">
                <a:solidFill>
                  <a:srgbClr val="FFCC00"/>
                </a:solidFill>
                <a:latin typeface="Times New Roman" pitchFamily="18" charset="0"/>
                <a:cs typeface="Times New Roman" pitchFamily="18" charset="0"/>
              </a:rPr>
              <a:t>but deliver us from evil </a:t>
            </a:r>
          </a:p>
        </p:txBody>
      </p:sp>
      <p:sp>
        <p:nvSpPr>
          <p:cNvPr id="249862" name="Rectangle 6"/>
          <p:cNvSpPr>
            <a:spLocks noChangeArrowheads="1"/>
          </p:cNvSpPr>
          <p:nvPr/>
        </p:nvSpPr>
        <p:spPr bwMode="auto">
          <a:xfrm>
            <a:off x="4267200" y="5029200"/>
            <a:ext cx="4152900" cy="533400"/>
          </a:xfrm>
          <a:prstGeom prst="rect">
            <a:avLst/>
          </a:prstGeom>
          <a:noFill/>
          <a:ln w="9525">
            <a:noFill/>
            <a:miter lim="800000"/>
            <a:headEnd/>
            <a:tailEnd/>
          </a:ln>
          <a:effectLst/>
        </p:spPr>
        <p:txBody>
          <a:bodyPr anchor="ctr"/>
          <a:lstStyle/>
          <a:p>
            <a:pPr algn="l"/>
            <a:r>
              <a:rPr lang="en-US" sz="2800">
                <a:effectLst>
                  <a:outerShdw blurRad="38100" dist="38100" dir="2700000" algn="tl">
                    <a:srgbClr val="000000"/>
                  </a:outerShdw>
                </a:effectLst>
                <a:latin typeface="Arial" charset="0"/>
              </a:rPr>
              <a:t>away from</a:t>
            </a:r>
          </a:p>
        </p:txBody>
      </p:sp>
      <p:sp>
        <p:nvSpPr>
          <p:cNvPr id="249863" name="Rectangle 7"/>
          <p:cNvSpPr>
            <a:spLocks noChangeArrowheads="1"/>
          </p:cNvSpPr>
          <p:nvPr/>
        </p:nvSpPr>
        <p:spPr bwMode="auto">
          <a:xfrm>
            <a:off x="381000" y="5029200"/>
            <a:ext cx="3352800" cy="533400"/>
          </a:xfrm>
          <a:prstGeom prst="rect">
            <a:avLst/>
          </a:prstGeom>
          <a:noFill/>
          <a:ln w="9525">
            <a:noFill/>
            <a:miter lim="800000"/>
            <a:headEnd/>
            <a:tailEnd/>
          </a:ln>
          <a:effectLst/>
        </p:spPr>
        <p:txBody>
          <a:bodyPr/>
          <a:lstStyle/>
          <a:p>
            <a:r>
              <a:rPr lang="en-US">
                <a:effectLst>
                  <a:outerShdw blurRad="38100" dist="38100" dir="2700000" algn="tl">
                    <a:srgbClr val="000000"/>
                  </a:outerShdw>
                </a:effectLst>
              </a:rPr>
              <a:t>`ebolha</a:t>
            </a:r>
          </a:p>
        </p:txBody>
      </p:sp>
      <p:sp>
        <p:nvSpPr>
          <p:cNvPr id="249864" name="Rectangle 8"/>
          <p:cNvSpPr>
            <a:spLocks noChangeArrowheads="1"/>
          </p:cNvSpPr>
          <p:nvPr/>
        </p:nvSpPr>
        <p:spPr bwMode="auto">
          <a:xfrm>
            <a:off x="4267200" y="4191000"/>
            <a:ext cx="4152900" cy="533400"/>
          </a:xfrm>
          <a:prstGeom prst="rect">
            <a:avLst/>
          </a:prstGeom>
          <a:noFill/>
          <a:ln w="9525">
            <a:noFill/>
            <a:miter lim="800000"/>
            <a:headEnd/>
            <a:tailEnd/>
          </a:ln>
          <a:effectLst/>
        </p:spPr>
        <p:txBody>
          <a:bodyPr anchor="ctr"/>
          <a:lstStyle/>
          <a:p>
            <a:pPr algn="l"/>
            <a:r>
              <a:rPr lang="en-US" sz="2800">
                <a:effectLst>
                  <a:outerShdw blurRad="38100" dist="38100" dir="2700000" algn="tl">
                    <a:srgbClr val="000000"/>
                  </a:outerShdw>
                </a:effectLst>
                <a:latin typeface="Arial" charset="0"/>
              </a:rPr>
              <a:t>save us</a:t>
            </a:r>
          </a:p>
        </p:txBody>
      </p:sp>
      <p:sp>
        <p:nvSpPr>
          <p:cNvPr id="249865" name="Rectangle 9"/>
          <p:cNvSpPr>
            <a:spLocks noChangeArrowheads="1"/>
          </p:cNvSpPr>
          <p:nvPr/>
        </p:nvSpPr>
        <p:spPr bwMode="auto">
          <a:xfrm>
            <a:off x="381000" y="4191000"/>
            <a:ext cx="3429000" cy="533400"/>
          </a:xfrm>
          <a:prstGeom prst="rect">
            <a:avLst/>
          </a:prstGeom>
          <a:noFill/>
          <a:ln w="9525">
            <a:noFill/>
            <a:miter lim="800000"/>
            <a:headEnd/>
            <a:tailEnd/>
          </a:ln>
          <a:effectLst/>
        </p:spPr>
        <p:txBody>
          <a:bodyPr/>
          <a:lstStyle/>
          <a:p>
            <a:r>
              <a:rPr lang="en-US">
                <a:effectLst>
                  <a:outerShdw blurRad="38100" dist="38100" dir="2700000" algn="tl">
                    <a:srgbClr val="000000"/>
                  </a:outerShdw>
                </a:effectLst>
              </a:rPr>
              <a:t>nahmen</a:t>
            </a:r>
          </a:p>
        </p:txBody>
      </p:sp>
      <p:sp>
        <p:nvSpPr>
          <p:cNvPr id="249866" name="Rectangle 10"/>
          <p:cNvSpPr>
            <a:spLocks noChangeArrowheads="1"/>
          </p:cNvSpPr>
          <p:nvPr/>
        </p:nvSpPr>
        <p:spPr bwMode="auto">
          <a:xfrm>
            <a:off x="4267200" y="2667000"/>
            <a:ext cx="4152900" cy="595313"/>
          </a:xfrm>
          <a:prstGeom prst="rect">
            <a:avLst/>
          </a:prstGeom>
          <a:noFill/>
          <a:ln w="9525">
            <a:noFill/>
            <a:miter lim="800000"/>
            <a:headEnd/>
            <a:tailEnd/>
          </a:ln>
          <a:effectLst/>
        </p:spPr>
        <p:txBody>
          <a:bodyPr anchor="ctr"/>
          <a:lstStyle/>
          <a:p>
            <a:pPr algn="l"/>
            <a:r>
              <a:rPr lang="en-US" sz="2800">
                <a:effectLst>
                  <a:outerShdw blurRad="38100" dist="38100" dir="2700000" algn="tl">
                    <a:srgbClr val="000000"/>
                  </a:outerShdw>
                </a:effectLst>
                <a:latin typeface="Arial" charset="0"/>
              </a:rPr>
              <a:t>into</a:t>
            </a:r>
          </a:p>
        </p:txBody>
      </p:sp>
      <p:sp>
        <p:nvSpPr>
          <p:cNvPr id="249867" name="Rectangle 11"/>
          <p:cNvSpPr>
            <a:spLocks noChangeArrowheads="1"/>
          </p:cNvSpPr>
          <p:nvPr/>
        </p:nvSpPr>
        <p:spPr bwMode="auto">
          <a:xfrm>
            <a:off x="381000" y="2667000"/>
            <a:ext cx="3352800" cy="533400"/>
          </a:xfrm>
          <a:prstGeom prst="rect">
            <a:avLst/>
          </a:prstGeom>
          <a:noFill/>
          <a:ln w="9525">
            <a:noFill/>
            <a:miter lim="800000"/>
            <a:headEnd/>
            <a:tailEnd/>
          </a:ln>
          <a:effectLst/>
        </p:spPr>
        <p:txBody>
          <a:bodyPr/>
          <a:lstStyle/>
          <a:p>
            <a:r>
              <a:rPr lang="en-US" dirty="0">
                <a:effectLst>
                  <a:outerShdw blurRad="38100" dist="38100" dir="2700000" algn="tl">
                    <a:srgbClr val="000000"/>
                  </a:outerShdw>
                </a:effectLst>
              </a:rPr>
              <a:t>`</a:t>
            </a:r>
            <a:r>
              <a:rPr lang="en-US" dirty="0" err="1">
                <a:effectLst>
                  <a:outerShdw blurRad="38100" dist="38100" dir="2700000" algn="tl">
                    <a:srgbClr val="000000"/>
                  </a:outerShdw>
                </a:effectLst>
              </a:rPr>
              <a:t>eqoun</a:t>
            </a:r>
            <a:endParaRPr lang="en-US" dirty="0">
              <a:effectLst>
                <a:outerShdw blurRad="38100" dist="38100" dir="2700000" algn="tl">
                  <a:srgbClr val="000000"/>
                </a:outerShdw>
              </a:effectLst>
            </a:endParaRP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304800" y="4114800"/>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76800"/>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2" name="Rectangle 7"/>
          <p:cNvSpPr>
            <a:spLocks noChangeArrowheads="1"/>
          </p:cNvSpPr>
          <p:nvPr/>
        </p:nvSpPr>
        <p:spPr bwMode="auto">
          <a:xfrm>
            <a:off x="381000" y="5791200"/>
            <a:ext cx="3276600" cy="609600"/>
          </a:xfrm>
          <a:prstGeom prst="rect">
            <a:avLst/>
          </a:prstGeom>
          <a:noFill/>
          <a:ln w="9525">
            <a:noFill/>
            <a:miter lim="800000"/>
            <a:headEnd/>
            <a:tailEnd/>
          </a:ln>
          <a:effectLst/>
        </p:spPr>
        <p:txBody>
          <a:bodyPr/>
          <a:lstStyle/>
          <a:p>
            <a:r>
              <a:rPr lang="en-US">
                <a:effectLst>
                  <a:outerShdw blurRad="38100" dist="38100" dir="2700000" algn="tl">
                    <a:srgbClr val="000000"/>
                  </a:outerShdw>
                </a:effectLst>
              </a:rPr>
              <a:t>hwou</a:t>
            </a:r>
          </a:p>
        </p:txBody>
      </p:sp>
      <p:sp>
        <p:nvSpPr>
          <p:cNvPr id="3" name="Rectangle 6"/>
          <p:cNvSpPr>
            <a:spLocks noChangeArrowheads="1"/>
          </p:cNvSpPr>
          <p:nvPr/>
        </p:nvSpPr>
        <p:spPr bwMode="auto">
          <a:xfrm>
            <a:off x="4267200" y="5867400"/>
            <a:ext cx="4152900" cy="533400"/>
          </a:xfrm>
          <a:prstGeom prst="rect">
            <a:avLst/>
          </a:prstGeom>
          <a:noFill/>
          <a:ln w="9525">
            <a:noFill/>
            <a:miter lim="800000"/>
            <a:headEnd/>
            <a:tailEnd/>
          </a:ln>
          <a:effectLst/>
        </p:spPr>
        <p:txBody>
          <a:bodyPr anchor="ctr"/>
          <a:lstStyle/>
          <a:p>
            <a:pPr algn="l"/>
            <a:r>
              <a:rPr lang="en-US" sz="2800">
                <a:effectLst>
                  <a:outerShdw blurRad="38100" dist="38100" dir="2700000" algn="tl">
                    <a:srgbClr val="000000"/>
                  </a:outerShdw>
                </a:effectLst>
                <a:latin typeface="Arial" charset="0"/>
              </a:rPr>
              <a:t>evil, bad</a:t>
            </a:r>
          </a:p>
        </p:txBody>
      </p:sp>
      <p:sp>
        <p:nvSpPr>
          <p:cNvPr id="4" name="Rectangle 11"/>
          <p:cNvSpPr>
            <a:spLocks noChangeArrowheads="1"/>
          </p:cNvSpPr>
          <p:nvPr/>
        </p:nvSpPr>
        <p:spPr bwMode="auto">
          <a:xfrm>
            <a:off x="381000" y="3505200"/>
            <a:ext cx="3352800" cy="533400"/>
          </a:xfrm>
          <a:prstGeom prst="rect">
            <a:avLst/>
          </a:prstGeom>
          <a:noFill/>
          <a:ln w="9525" algn="ctr">
            <a:noFill/>
            <a:miter lim="800000"/>
            <a:headEnd/>
            <a:tailEnd/>
          </a:ln>
          <a:effectLst/>
        </p:spPr>
        <p:txBody>
          <a:bodyPr anchor="ctr"/>
          <a:lstStyle/>
          <a:p>
            <a:r>
              <a:rPr lang="en-US">
                <a:effectLst>
                  <a:outerShdw blurRad="38100" dist="38100" dir="2700000" algn="tl">
                    <a:srgbClr val="000000"/>
                  </a:outerShdw>
                </a:effectLst>
              </a:rPr>
              <a:t>alla</a:t>
            </a:r>
          </a:p>
        </p:txBody>
      </p:sp>
      <p:sp>
        <p:nvSpPr>
          <p:cNvPr id="5" name="Rectangle 8"/>
          <p:cNvSpPr>
            <a:spLocks noChangeArrowheads="1"/>
          </p:cNvSpPr>
          <p:nvPr/>
        </p:nvSpPr>
        <p:spPr bwMode="auto">
          <a:xfrm>
            <a:off x="4267200" y="3429000"/>
            <a:ext cx="4152900" cy="533400"/>
          </a:xfrm>
          <a:prstGeom prst="rect">
            <a:avLst/>
          </a:prstGeom>
          <a:noFill/>
          <a:ln w="9525">
            <a:noFill/>
            <a:miter lim="800000"/>
            <a:headEnd/>
            <a:tailEnd/>
          </a:ln>
          <a:effectLst/>
        </p:spPr>
        <p:txBody>
          <a:bodyPr anchor="ctr"/>
          <a:lstStyle/>
          <a:p>
            <a:pPr algn="l"/>
            <a:r>
              <a:rPr lang="en-US" sz="2800">
                <a:effectLst>
                  <a:outerShdw blurRad="38100" dist="38100" dir="2700000" algn="tl">
                    <a:srgbClr val="000000"/>
                  </a:outerShdw>
                </a:effectLst>
                <a:latin typeface="Arial" charset="0"/>
              </a:rPr>
              <a:t>but, however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49859">
                                            <p:txEl>
                                              <p:pRg st="1" end="1"/>
                                            </p:txEl>
                                          </p:spTgt>
                                        </p:tgtEl>
                                        <p:attrNameLst>
                                          <p:attrName>style.visibility</p:attrName>
                                        </p:attrNameLst>
                                      </p:cBhvr>
                                      <p:to>
                                        <p:strVal val="visible"/>
                                      </p:to>
                                    </p:set>
                                    <p:animEffect transition="in" filter="wedge">
                                      <p:cBhvr>
                                        <p:cTn id="10" dur="2000"/>
                                        <p:tgtEl>
                                          <p:spTgt spid="2498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49867"/>
                                        </p:tgtEl>
                                        <p:attrNameLst>
                                          <p:attrName>style.visibility</p:attrName>
                                        </p:attrNameLst>
                                      </p:cBhvr>
                                      <p:to>
                                        <p:strVal val="visible"/>
                                      </p:to>
                                    </p:set>
                                    <p:animEffect transition="in" filter="checkerboard(across)">
                                      <p:cBhvr>
                                        <p:cTn id="15" dur="500"/>
                                        <p:tgtEl>
                                          <p:spTgt spid="249867"/>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49866"/>
                                        </p:tgtEl>
                                        <p:attrNameLst>
                                          <p:attrName>style.visibility</p:attrName>
                                        </p:attrNameLst>
                                      </p:cBhvr>
                                      <p:to>
                                        <p:strVal val="visible"/>
                                      </p:to>
                                    </p:set>
                                    <p:animEffect transition="in" filter="checkerboard(across)">
                                      <p:cBhvr>
                                        <p:cTn id="20" dur="500"/>
                                        <p:tgtEl>
                                          <p:spTgt spid="24986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heckerboard(across)">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heckerboard(across)">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49865"/>
                                        </p:tgtEl>
                                        <p:attrNameLst>
                                          <p:attrName>style.visibility</p:attrName>
                                        </p:attrNameLst>
                                      </p:cBhvr>
                                      <p:to>
                                        <p:strVal val="visible"/>
                                      </p:to>
                                    </p:set>
                                    <p:animEffect transition="in" filter="checkerboard(across)">
                                      <p:cBhvr>
                                        <p:cTn id="35" dur="500"/>
                                        <p:tgtEl>
                                          <p:spTgt spid="249865"/>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49864"/>
                                        </p:tgtEl>
                                        <p:attrNameLst>
                                          <p:attrName>style.visibility</p:attrName>
                                        </p:attrNameLst>
                                      </p:cBhvr>
                                      <p:to>
                                        <p:strVal val="visible"/>
                                      </p:to>
                                    </p:set>
                                    <p:animEffect transition="in" filter="checkerboard(across)">
                                      <p:cBhvr>
                                        <p:cTn id="40" dur="500"/>
                                        <p:tgtEl>
                                          <p:spTgt spid="249864"/>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49863"/>
                                        </p:tgtEl>
                                        <p:attrNameLst>
                                          <p:attrName>style.visibility</p:attrName>
                                        </p:attrNameLst>
                                      </p:cBhvr>
                                      <p:to>
                                        <p:strVal val="visible"/>
                                      </p:to>
                                    </p:set>
                                    <p:animEffect transition="in" filter="checkerboard(across)">
                                      <p:cBhvr>
                                        <p:cTn id="45" dur="500"/>
                                        <p:tgtEl>
                                          <p:spTgt spid="249863"/>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49862"/>
                                        </p:tgtEl>
                                        <p:attrNameLst>
                                          <p:attrName>style.visibility</p:attrName>
                                        </p:attrNameLst>
                                      </p:cBhvr>
                                      <p:to>
                                        <p:strVal val="visible"/>
                                      </p:to>
                                    </p:set>
                                    <p:animEffect transition="in" filter="checkerboard(across)">
                                      <p:cBhvr>
                                        <p:cTn id="50" dur="500"/>
                                        <p:tgtEl>
                                          <p:spTgt spid="249862"/>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checkerboard(across)">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checkerboard(across)">
                                      <p:cBhvr>
                                        <p:cTn id="6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249862" grpId="0"/>
      <p:bldP spid="249863" grpId="0"/>
      <p:bldP spid="249864" grpId="0"/>
      <p:bldP spid="249865" grpId="0"/>
      <p:bldP spid="249866" grpId="0"/>
      <p:bldP spid="249867" grpId="0"/>
      <p:bldP spid="2" grpId="0"/>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r>
              <a:rPr lang="en-US" sz="4000" smtClean="0">
                <a:solidFill>
                  <a:srgbClr val="FF0000"/>
                </a:solidFill>
              </a:rPr>
              <a:t>Part 7 of the Lord's Prayer</a:t>
            </a:r>
          </a:p>
        </p:txBody>
      </p:sp>
      <p:sp>
        <p:nvSpPr>
          <p:cNvPr id="249859" name="Rectangle 3"/>
          <p:cNvSpPr>
            <a:spLocks noGrp="1" noChangeArrowheads="1"/>
          </p:cNvSpPr>
          <p:nvPr>
            <p:ph type="body" sz="half" idx="4294967295"/>
          </p:nvPr>
        </p:nvSpPr>
        <p:spPr>
          <a:xfrm>
            <a:off x="381000" y="990600"/>
            <a:ext cx="7924800" cy="2209800"/>
          </a:xfrm>
        </p:spPr>
        <p:txBody>
          <a:bodyPr/>
          <a:lstStyle/>
          <a:p>
            <a:pPr marL="457200" indent="-457200">
              <a:lnSpc>
                <a:spcPct val="90000"/>
              </a:lnSpc>
              <a:spcBef>
                <a:spcPct val="30000"/>
              </a:spcBef>
              <a:buFont typeface="Wingdings" pitchFamily="2" charset="2"/>
              <a:buChar char="v"/>
            </a:pPr>
            <a:r>
              <a:rPr lang="en-US" dirty="0" err="1" smtClean="0">
                <a:solidFill>
                  <a:srgbClr val="FFCC00"/>
                </a:solidFill>
                <a:latin typeface="CS Avva Shenouda" pitchFamily="34" charset="0"/>
              </a:rPr>
              <a:t>qen</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Pi`,ryctoc</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Iycouc</a:t>
            </a:r>
            <a:r>
              <a:rPr lang="en-US" dirty="0" smtClean="0">
                <a:solidFill>
                  <a:srgbClr val="FFCC00"/>
                </a:solidFill>
                <a:latin typeface="CS Avva Shenouda" pitchFamily="34" charset="0"/>
              </a:rPr>
              <a:t> Pen[</a:t>
            </a:r>
            <a:r>
              <a:rPr lang="en-US" dirty="0" err="1" smtClean="0">
                <a:solidFill>
                  <a:srgbClr val="FFCC00"/>
                </a:solidFill>
                <a:latin typeface="CS Avva Shenouda" pitchFamily="34" charset="0"/>
              </a:rPr>
              <a:t>oic</a:t>
            </a:r>
            <a:r>
              <a:rPr lang="en-US" dirty="0" smtClean="0">
                <a:solidFill>
                  <a:srgbClr val="FFCC00"/>
                </a:solidFill>
                <a:latin typeface="CS Avva Shenouda" pitchFamily="34" charset="0"/>
              </a:rPr>
              <a:t>@</a:t>
            </a:r>
            <a:r>
              <a:rPr lang="en-US" sz="2000" dirty="0" smtClean="0">
                <a:solidFill>
                  <a:srgbClr val="FFCC00"/>
                </a:solidFill>
                <a:latin typeface="CS Avva Shenouda" pitchFamily="34" charset="0"/>
              </a:rPr>
              <a:t/>
            </a:r>
            <a:br>
              <a:rPr lang="en-US" sz="2000" dirty="0" smtClean="0">
                <a:solidFill>
                  <a:srgbClr val="FFCC00"/>
                </a:solidFill>
                <a:latin typeface="CS Avva Shenouda" pitchFamily="34" charset="0"/>
              </a:rPr>
            </a:br>
            <a:r>
              <a:rPr lang="en-US" sz="2000" dirty="0" smtClean="0">
                <a:latin typeface="Times New Roman" pitchFamily="18" charset="0"/>
                <a:cs typeface="Times New Roman" pitchFamily="18" charset="0"/>
              </a:rPr>
              <a:t>in Christ Jesus our Lord,</a:t>
            </a:r>
            <a:endParaRPr lang="en-US" sz="2000" dirty="0" smtClean="0">
              <a:latin typeface="CS Avva Shenouda" pitchFamily="34" charset="0"/>
            </a:endParaRPr>
          </a:p>
          <a:p>
            <a:pPr marL="457200" indent="-457200">
              <a:lnSpc>
                <a:spcPct val="90000"/>
              </a:lnSpc>
              <a:spcBef>
                <a:spcPct val="30000"/>
              </a:spcBef>
              <a:buFont typeface="Wingdings" pitchFamily="2" charset="2"/>
              <a:buChar char="v"/>
            </a:pPr>
            <a:r>
              <a:rPr lang="en-US" dirty="0" smtClean="0">
                <a:solidFill>
                  <a:srgbClr val="FFCC00"/>
                </a:solidFill>
                <a:latin typeface="CS Avva Shenouda" pitchFamily="34" charset="0"/>
              </a:rPr>
              <a:t>je ;wk </a:t>
            </a:r>
            <a:r>
              <a:rPr lang="en-US" dirty="0" err="1" smtClean="0">
                <a:solidFill>
                  <a:srgbClr val="FFCC00"/>
                </a:solidFill>
                <a:latin typeface="CS Avva Shenouda" pitchFamily="34" charset="0"/>
              </a:rPr>
              <a:t>te</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metouro</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nem</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jom</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nem</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piwou</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sa</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eneh</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amyn</a:t>
            </a:r>
            <a:r>
              <a:rPr lang="en-US" dirty="0" smtClean="0">
                <a:solidFill>
                  <a:srgbClr val="FFCC00"/>
                </a:solidFill>
                <a:latin typeface="CS Avva Shenouda" pitchFamily="34" charset="0"/>
              </a:rPr>
              <a:t>.</a:t>
            </a:r>
            <a:r>
              <a:rPr lang="en-US" sz="2000" dirty="0" smtClean="0">
                <a:solidFill>
                  <a:srgbClr val="FFCC00"/>
                </a:solidFill>
                <a:latin typeface="CS Avva Shenouda" pitchFamily="34" charset="0"/>
              </a:rPr>
              <a:t/>
            </a:r>
            <a:br>
              <a:rPr lang="en-US" sz="2000" dirty="0" smtClean="0">
                <a:solidFill>
                  <a:srgbClr val="FFCC00"/>
                </a:solidFill>
                <a:latin typeface="CS Avva Shenouda" pitchFamily="34" charset="0"/>
              </a:rPr>
            </a:br>
            <a:r>
              <a:rPr lang="en-US" sz="2000" dirty="0" smtClean="0">
                <a:latin typeface="Times New Roman" pitchFamily="18" charset="0"/>
                <a:cs typeface="Times New Roman" pitchFamily="18" charset="0"/>
              </a:rPr>
              <a:t>For Thine is the kingdom, the power and the glory, for ever, Amen.</a:t>
            </a:r>
            <a:endParaRPr lang="en-US" sz="2000" dirty="0" smtClean="0">
              <a:latin typeface="CS Avva Shenouda" pitchFamily="34" charset="0"/>
            </a:endParaRP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152400" y="2743200"/>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76800"/>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249864" name="Rectangle 8"/>
          <p:cNvSpPr>
            <a:spLocks noChangeArrowheads="1"/>
          </p:cNvSpPr>
          <p:nvPr/>
        </p:nvSpPr>
        <p:spPr bwMode="auto">
          <a:xfrm>
            <a:off x="4267200" y="5562600"/>
            <a:ext cx="4152900" cy="533400"/>
          </a:xfrm>
          <a:prstGeom prst="rect">
            <a:avLst/>
          </a:prstGeom>
          <a:noFill/>
          <a:ln w="9525">
            <a:noFill/>
            <a:miter lim="800000"/>
            <a:headEnd/>
            <a:tailEnd/>
          </a:ln>
          <a:effectLst/>
        </p:spPr>
        <p:txBody>
          <a:bodyPr anchor="ctr"/>
          <a:lstStyle/>
          <a:p>
            <a:pPr algn="l"/>
            <a:r>
              <a:rPr lang="en-US" sz="2800" dirty="0" smtClean="0">
                <a:effectLst>
                  <a:outerShdw blurRad="38100" dist="38100" dir="2700000" algn="tl">
                    <a:srgbClr val="000000"/>
                  </a:outerShdw>
                </a:effectLst>
                <a:latin typeface="Arial" charset="0"/>
              </a:rPr>
              <a:t>Kingdom</a:t>
            </a:r>
            <a:endParaRPr lang="en-US" sz="2800" dirty="0">
              <a:effectLst>
                <a:outerShdw blurRad="38100" dist="38100" dir="2700000" algn="tl">
                  <a:srgbClr val="000000"/>
                </a:outerShdw>
              </a:effectLst>
              <a:latin typeface="Arial" charset="0"/>
            </a:endParaRPr>
          </a:p>
        </p:txBody>
      </p:sp>
      <p:sp>
        <p:nvSpPr>
          <p:cNvPr id="249865" name="Rectangle 9"/>
          <p:cNvSpPr>
            <a:spLocks noChangeArrowheads="1"/>
          </p:cNvSpPr>
          <p:nvPr/>
        </p:nvSpPr>
        <p:spPr bwMode="auto">
          <a:xfrm>
            <a:off x="457200" y="5486400"/>
            <a:ext cx="3429000" cy="533400"/>
          </a:xfrm>
          <a:prstGeom prst="rect">
            <a:avLst/>
          </a:prstGeom>
          <a:noFill/>
          <a:ln w="9525">
            <a:noFill/>
            <a:miter lim="800000"/>
            <a:headEnd/>
            <a:tailEnd/>
          </a:ln>
          <a:effectLst/>
        </p:spPr>
        <p:txBody>
          <a:bodyPr/>
          <a:lstStyle/>
          <a:p>
            <a:r>
              <a:rPr lang="en-US" dirty="0" err="1">
                <a:effectLst>
                  <a:outerShdw blurRad="38100" dist="38100" dir="2700000" algn="tl">
                    <a:srgbClr val="000000"/>
                  </a:outerShdw>
                </a:effectLst>
              </a:rPr>
              <a:t>metouro</a:t>
            </a:r>
            <a:endParaRPr lang="en-US" dirty="0">
              <a:effectLst>
                <a:outerShdw blurRad="38100" dist="38100" dir="2700000" algn="tl">
                  <a:srgbClr val="000000"/>
                </a:outerShdw>
              </a:effectLst>
            </a:endParaRPr>
          </a:p>
        </p:txBody>
      </p:sp>
      <p:sp>
        <p:nvSpPr>
          <p:cNvPr id="249866" name="Rectangle 10"/>
          <p:cNvSpPr>
            <a:spLocks noChangeArrowheads="1"/>
          </p:cNvSpPr>
          <p:nvPr/>
        </p:nvSpPr>
        <p:spPr bwMode="auto">
          <a:xfrm>
            <a:off x="4191000" y="3581400"/>
            <a:ext cx="4152900" cy="595313"/>
          </a:xfrm>
          <a:prstGeom prst="rect">
            <a:avLst/>
          </a:prstGeom>
          <a:noFill/>
          <a:ln w="9525">
            <a:noFill/>
            <a:miter lim="800000"/>
            <a:headEnd/>
            <a:tailEnd/>
          </a:ln>
          <a:effectLst/>
        </p:spPr>
        <p:txBody>
          <a:bodyPr anchor="ctr"/>
          <a:lstStyle/>
          <a:p>
            <a:pPr algn="l"/>
            <a:r>
              <a:rPr lang="en-US" sz="2800" dirty="0">
                <a:effectLst>
                  <a:outerShdw blurRad="38100" dist="38100" dir="2700000" algn="tl">
                    <a:srgbClr val="000000"/>
                  </a:outerShdw>
                </a:effectLst>
                <a:latin typeface="Arial" charset="0"/>
              </a:rPr>
              <a:t>Yours, </a:t>
            </a:r>
            <a:r>
              <a:rPr lang="en-US" sz="2800" dirty="0" smtClean="0">
                <a:effectLst>
                  <a:outerShdw blurRad="38100" dist="38100" dir="2700000" algn="tl">
                    <a:srgbClr val="000000"/>
                  </a:outerShdw>
                </a:effectLst>
                <a:latin typeface="Arial" charset="0"/>
              </a:rPr>
              <a:t>Thine</a:t>
            </a:r>
            <a:endParaRPr lang="en-US" sz="2800" dirty="0">
              <a:effectLst>
                <a:outerShdw blurRad="38100" dist="38100" dir="2700000" algn="tl">
                  <a:srgbClr val="000000"/>
                </a:outerShdw>
              </a:effectLst>
              <a:latin typeface="Arial" charset="0"/>
            </a:endParaRPr>
          </a:p>
        </p:txBody>
      </p:sp>
      <p:sp>
        <p:nvSpPr>
          <p:cNvPr id="249867" name="Rectangle 11"/>
          <p:cNvSpPr>
            <a:spLocks noChangeArrowheads="1"/>
          </p:cNvSpPr>
          <p:nvPr/>
        </p:nvSpPr>
        <p:spPr bwMode="auto">
          <a:xfrm>
            <a:off x="381000" y="3581400"/>
            <a:ext cx="3352800" cy="533400"/>
          </a:xfrm>
          <a:prstGeom prst="rect">
            <a:avLst/>
          </a:prstGeom>
          <a:noFill/>
          <a:ln w="9525">
            <a:noFill/>
            <a:miter lim="800000"/>
            <a:headEnd/>
            <a:tailEnd/>
          </a:ln>
          <a:effectLst/>
        </p:spPr>
        <p:txBody>
          <a:bodyPr/>
          <a:lstStyle/>
          <a:p>
            <a:r>
              <a:rPr lang="en-US" dirty="0">
                <a:effectLst>
                  <a:outerShdw blurRad="38100" dist="38100" dir="2700000" algn="tl">
                    <a:srgbClr val="000000"/>
                  </a:outerShdw>
                </a:effectLst>
              </a:rPr>
              <a:t>;wk</a:t>
            </a:r>
          </a:p>
        </p:txBody>
      </p:sp>
      <p:sp>
        <p:nvSpPr>
          <p:cNvPr id="4" name="Rectangle 11"/>
          <p:cNvSpPr>
            <a:spLocks noChangeArrowheads="1"/>
          </p:cNvSpPr>
          <p:nvPr/>
        </p:nvSpPr>
        <p:spPr bwMode="auto">
          <a:xfrm>
            <a:off x="457200" y="4572000"/>
            <a:ext cx="3352800" cy="533400"/>
          </a:xfrm>
          <a:prstGeom prst="rect">
            <a:avLst/>
          </a:prstGeom>
          <a:noFill/>
          <a:ln w="9525" algn="ctr">
            <a:noFill/>
            <a:miter lim="800000"/>
            <a:headEnd/>
            <a:tailEnd/>
          </a:ln>
          <a:effectLst/>
        </p:spPr>
        <p:txBody>
          <a:bodyPr anchor="ctr"/>
          <a:lstStyle/>
          <a:p>
            <a:r>
              <a:rPr lang="en-US" dirty="0" err="1">
                <a:effectLst>
                  <a:outerShdw blurRad="38100" dist="38100" dir="2700000" algn="tl">
                    <a:srgbClr val="000000"/>
                  </a:outerShdw>
                </a:effectLst>
              </a:rPr>
              <a:t>ouro</a:t>
            </a:r>
            <a:endParaRPr lang="en-US" dirty="0">
              <a:effectLst>
                <a:outerShdw blurRad="38100" dist="38100" dir="2700000" algn="tl">
                  <a:srgbClr val="000000"/>
                </a:outerShdw>
              </a:effectLst>
            </a:endParaRPr>
          </a:p>
        </p:txBody>
      </p:sp>
      <p:sp>
        <p:nvSpPr>
          <p:cNvPr id="5" name="Rectangle 8"/>
          <p:cNvSpPr>
            <a:spLocks noChangeArrowheads="1"/>
          </p:cNvSpPr>
          <p:nvPr/>
        </p:nvSpPr>
        <p:spPr bwMode="auto">
          <a:xfrm>
            <a:off x="4267200" y="4495800"/>
            <a:ext cx="4152900" cy="533400"/>
          </a:xfrm>
          <a:prstGeom prst="rect">
            <a:avLst/>
          </a:prstGeom>
          <a:noFill/>
          <a:ln w="9525">
            <a:noFill/>
            <a:miter lim="800000"/>
            <a:headEnd/>
            <a:tailEnd/>
          </a:ln>
          <a:effectLst/>
        </p:spPr>
        <p:txBody>
          <a:bodyPr anchor="ctr"/>
          <a:lstStyle/>
          <a:p>
            <a:pPr algn="l"/>
            <a:r>
              <a:rPr lang="en-US" sz="2800" dirty="0" smtClean="0">
                <a:effectLst>
                  <a:outerShdw blurRad="38100" dist="38100" dir="2700000" algn="tl">
                    <a:srgbClr val="000000"/>
                  </a:outerShdw>
                </a:effectLst>
                <a:latin typeface="Arial" charset="0"/>
              </a:rPr>
              <a:t>King</a:t>
            </a:r>
            <a:endParaRPr lang="en-US" sz="2800" dirty="0">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49859">
                                            <p:txEl>
                                              <p:pRg st="1" end="1"/>
                                            </p:txEl>
                                          </p:spTgt>
                                        </p:tgtEl>
                                        <p:attrNameLst>
                                          <p:attrName>style.visibility</p:attrName>
                                        </p:attrNameLst>
                                      </p:cBhvr>
                                      <p:to>
                                        <p:strVal val="visible"/>
                                      </p:to>
                                    </p:set>
                                    <p:animEffect transition="in" filter="wedge">
                                      <p:cBhvr>
                                        <p:cTn id="12" dur="2000"/>
                                        <p:tgtEl>
                                          <p:spTgt spid="249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9867"/>
                                        </p:tgtEl>
                                        <p:attrNameLst>
                                          <p:attrName>style.visibility</p:attrName>
                                        </p:attrNameLst>
                                      </p:cBhvr>
                                      <p:to>
                                        <p:strVal val="visible"/>
                                      </p:to>
                                    </p:set>
                                    <p:anim calcmode="lin" valueType="num">
                                      <p:cBhvr additive="base">
                                        <p:cTn id="17" dur="500" fill="hold"/>
                                        <p:tgtEl>
                                          <p:spTgt spid="249867"/>
                                        </p:tgtEl>
                                        <p:attrNameLst>
                                          <p:attrName>ppt_x</p:attrName>
                                        </p:attrNameLst>
                                      </p:cBhvr>
                                      <p:tavLst>
                                        <p:tav tm="0">
                                          <p:val>
                                            <p:strVal val="#ppt_x"/>
                                          </p:val>
                                        </p:tav>
                                        <p:tav tm="100000">
                                          <p:val>
                                            <p:strVal val="#ppt_x"/>
                                          </p:val>
                                        </p:tav>
                                      </p:tavLst>
                                    </p:anim>
                                    <p:anim calcmode="lin" valueType="num">
                                      <p:cBhvr additive="base">
                                        <p:cTn id="18" dur="500" fill="hold"/>
                                        <p:tgtEl>
                                          <p:spTgt spid="24986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9866"/>
                                        </p:tgtEl>
                                        <p:attrNameLst>
                                          <p:attrName>style.visibility</p:attrName>
                                        </p:attrNameLst>
                                      </p:cBhvr>
                                      <p:to>
                                        <p:strVal val="visible"/>
                                      </p:to>
                                    </p:set>
                                    <p:anim calcmode="lin" valueType="num">
                                      <p:cBhvr additive="base">
                                        <p:cTn id="23" dur="500" fill="hold"/>
                                        <p:tgtEl>
                                          <p:spTgt spid="249866"/>
                                        </p:tgtEl>
                                        <p:attrNameLst>
                                          <p:attrName>ppt_x</p:attrName>
                                        </p:attrNameLst>
                                      </p:cBhvr>
                                      <p:tavLst>
                                        <p:tav tm="0">
                                          <p:val>
                                            <p:strVal val="#ppt_x"/>
                                          </p:val>
                                        </p:tav>
                                        <p:tav tm="100000">
                                          <p:val>
                                            <p:strVal val="#ppt_x"/>
                                          </p:val>
                                        </p:tav>
                                      </p:tavLst>
                                    </p:anim>
                                    <p:anim calcmode="lin" valueType="num">
                                      <p:cBhvr additive="base">
                                        <p:cTn id="24" dur="500" fill="hold"/>
                                        <p:tgtEl>
                                          <p:spTgt spid="24986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9865"/>
                                        </p:tgtEl>
                                        <p:attrNameLst>
                                          <p:attrName>style.visibility</p:attrName>
                                        </p:attrNameLst>
                                      </p:cBhvr>
                                      <p:to>
                                        <p:strVal val="visible"/>
                                      </p:to>
                                    </p:set>
                                    <p:anim calcmode="lin" valueType="num">
                                      <p:cBhvr additive="base">
                                        <p:cTn id="41" dur="500" fill="hold"/>
                                        <p:tgtEl>
                                          <p:spTgt spid="249865"/>
                                        </p:tgtEl>
                                        <p:attrNameLst>
                                          <p:attrName>ppt_x</p:attrName>
                                        </p:attrNameLst>
                                      </p:cBhvr>
                                      <p:tavLst>
                                        <p:tav tm="0">
                                          <p:val>
                                            <p:strVal val="#ppt_x"/>
                                          </p:val>
                                        </p:tav>
                                        <p:tav tm="100000">
                                          <p:val>
                                            <p:strVal val="#ppt_x"/>
                                          </p:val>
                                        </p:tav>
                                      </p:tavLst>
                                    </p:anim>
                                    <p:anim calcmode="lin" valueType="num">
                                      <p:cBhvr additive="base">
                                        <p:cTn id="42" dur="500" fill="hold"/>
                                        <p:tgtEl>
                                          <p:spTgt spid="24986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49864"/>
                                        </p:tgtEl>
                                        <p:attrNameLst>
                                          <p:attrName>style.visibility</p:attrName>
                                        </p:attrNameLst>
                                      </p:cBhvr>
                                      <p:to>
                                        <p:strVal val="visible"/>
                                      </p:to>
                                    </p:set>
                                    <p:anim calcmode="lin" valueType="num">
                                      <p:cBhvr additive="base">
                                        <p:cTn id="47" dur="500" fill="hold"/>
                                        <p:tgtEl>
                                          <p:spTgt spid="249864"/>
                                        </p:tgtEl>
                                        <p:attrNameLst>
                                          <p:attrName>ppt_x</p:attrName>
                                        </p:attrNameLst>
                                      </p:cBhvr>
                                      <p:tavLst>
                                        <p:tav tm="0">
                                          <p:val>
                                            <p:strVal val="#ppt_x"/>
                                          </p:val>
                                        </p:tav>
                                        <p:tav tm="100000">
                                          <p:val>
                                            <p:strVal val="#ppt_x"/>
                                          </p:val>
                                        </p:tav>
                                      </p:tavLst>
                                    </p:anim>
                                    <p:anim calcmode="lin" valueType="num">
                                      <p:cBhvr additive="base">
                                        <p:cTn id="48" dur="500" fill="hold"/>
                                        <p:tgtEl>
                                          <p:spTgt spid="2498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uiExpand="1" build="p"/>
      <p:bldP spid="249864" grpId="0"/>
      <p:bldP spid="249865" grpId="0"/>
      <p:bldP spid="249866" grpId="0"/>
      <p:bldP spid="249867"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r>
              <a:rPr lang="en-US" sz="4000" dirty="0" smtClean="0">
                <a:solidFill>
                  <a:srgbClr val="FF0000"/>
                </a:solidFill>
              </a:rPr>
              <a:t>Part 8 of the Lord's Prayer</a:t>
            </a:r>
          </a:p>
        </p:txBody>
      </p:sp>
      <p:sp>
        <p:nvSpPr>
          <p:cNvPr id="249859" name="Rectangle 3"/>
          <p:cNvSpPr>
            <a:spLocks noGrp="1" noChangeArrowheads="1"/>
          </p:cNvSpPr>
          <p:nvPr>
            <p:ph type="body" sz="half" idx="4294967295"/>
          </p:nvPr>
        </p:nvSpPr>
        <p:spPr>
          <a:xfrm>
            <a:off x="381000" y="990600"/>
            <a:ext cx="7924800" cy="1371600"/>
          </a:xfrm>
        </p:spPr>
        <p:txBody>
          <a:bodyPr/>
          <a:lstStyle/>
          <a:p>
            <a:pPr marL="609600" indent="-609600" eaLnBrk="1" hangingPunct="1">
              <a:lnSpc>
                <a:spcPct val="130000"/>
              </a:lnSpc>
              <a:spcBef>
                <a:spcPct val="0"/>
              </a:spcBef>
              <a:buFont typeface="Wingdings" pitchFamily="2" charset="2"/>
              <a:buChar char="v"/>
            </a:pPr>
            <a:r>
              <a:rPr lang="en-US" dirty="0" err="1" smtClean="0">
                <a:solidFill>
                  <a:srgbClr val="FFCC00"/>
                </a:solidFill>
                <a:latin typeface="CS Avva Shenouda" pitchFamily="34" charset="0"/>
              </a:rPr>
              <a:t>Qen</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vran</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m`viwt</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nem</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Psyri</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nem</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Pi`pneuma</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e;ouab</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ounou</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nouwt</a:t>
            </a:r>
            <a:r>
              <a:rPr lang="en-US" dirty="0" smtClean="0">
                <a:solidFill>
                  <a:srgbClr val="FFCC00"/>
                </a:solidFill>
                <a:latin typeface="CS Avva Shenouda" pitchFamily="34" charset="0"/>
              </a:rPr>
              <a:t>@ `</a:t>
            </a:r>
            <a:r>
              <a:rPr lang="en-US" dirty="0" err="1" smtClean="0">
                <a:solidFill>
                  <a:srgbClr val="FFCC00"/>
                </a:solidFill>
                <a:latin typeface="CS Avva Shenouda" pitchFamily="34" charset="0"/>
              </a:rPr>
              <a:t>amyn</a:t>
            </a:r>
            <a:r>
              <a:rPr lang="en-US" dirty="0" smtClean="0">
                <a:solidFill>
                  <a:srgbClr val="FFCC00"/>
                </a:solidFill>
                <a:latin typeface="CS Avva Shenouda" pitchFamily="34" charset="0"/>
              </a:rPr>
              <a:t>.</a:t>
            </a:r>
            <a:endParaRPr lang="en-US" sz="2000" dirty="0" smtClean="0">
              <a:latin typeface="CS Avva Shenouda" pitchFamily="34" charset="0"/>
            </a:endParaRP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152400" y="2743200"/>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76800"/>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
        <p:nvSpPr>
          <p:cNvPr id="3" name="Rectangle 6"/>
          <p:cNvSpPr>
            <a:spLocks noChangeArrowheads="1"/>
          </p:cNvSpPr>
          <p:nvPr/>
        </p:nvSpPr>
        <p:spPr bwMode="auto">
          <a:xfrm>
            <a:off x="3962400" y="4419600"/>
            <a:ext cx="4152900" cy="533400"/>
          </a:xfrm>
          <a:prstGeom prst="rect">
            <a:avLst/>
          </a:prstGeom>
          <a:noFill/>
          <a:ln w="9525">
            <a:noFill/>
            <a:miter lim="800000"/>
            <a:headEnd/>
            <a:tailEnd/>
          </a:ln>
          <a:effectLst/>
        </p:spPr>
        <p:txBody>
          <a:bodyPr anchor="ctr"/>
          <a:lstStyle/>
          <a:p>
            <a:pPr algn="l"/>
            <a:r>
              <a:rPr lang="en-US" sz="2800" dirty="0" smtClean="0">
                <a:effectLst>
                  <a:outerShdw blurRad="38100" dist="38100" dir="2700000" algn="tl">
                    <a:srgbClr val="000000"/>
                  </a:outerShdw>
                </a:effectLst>
                <a:latin typeface="Arial" charset="0"/>
              </a:rPr>
              <a:t>glory</a:t>
            </a:r>
            <a:endParaRPr lang="en-US" sz="2800" dirty="0">
              <a:effectLst>
                <a:outerShdw blurRad="38100" dist="38100" dir="2700000" algn="tl">
                  <a:srgbClr val="000000"/>
                </a:outerShdw>
              </a:effectLst>
              <a:latin typeface="Arial" charset="0"/>
            </a:endParaRPr>
          </a:p>
        </p:txBody>
      </p:sp>
      <p:sp>
        <p:nvSpPr>
          <p:cNvPr id="249862" name="Rectangle 6"/>
          <p:cNvSpPr>
            <a:spLocks noChangeArrowheads="1"/>
          </p:cNvSpPr>
          <p:nvPr/>
        </p:nvSpPr>
        <p:spPr bwMode="auto">
          <a:xfrm>
            <a:off x="3962400" y="3276600"/>
            <a:ext cx="4152900" cy="533400"/>
          </a:xfrm>
          <a:prstGeom prst="rect">
            <a:avLst/>
          </a:prstGeom>
          <a:noFill/>
          <a:ln w="9525">
            <a:noFill/>
            <a:miter lim="800000"/>
            <a:headEnd/>
            <a:tailEnd/>
          </a:ln>
          <a:effectLst/>
        </p:spPr>
        <p:txBody>
          <a:bodyPr anchor="ctr"/>
          <a:lstStyle/>
          <a:p>
            <a:pPr algn="l"/>
            <a:r>
              <a:rPr lang="en-US" sz="2800" dirty="0">
                <a:effectLst>
                  <a:outerShdw blurRad="38100" dist="38100" dir="2700000" algn="tl">
                    <a:srgbClr val="000000"/>
                  </a:outerShdw>
                </a:effectLst>
                <a:latin typeface="Arial" charset="0"/>
              </a:rPr>
              <a:t>power, strength</a:t>
            </a:r>
          </a:p>
        </p:txBody>
      </p:sp>
      <p:sp>
        <p:nvSpPr>
          <p:cNvPr id="249863" name="Rectangle 7"/>
          <p:cNvSpPr>
            <a:spLocks noChangeArrowheads="1"/>
          </p:cNvSpPr>
          <p:nvPr/>
        </p:nvSpPr>
        <p:spPr bwMode="auto">
          <a:xfrm>
            <a:off x="457200" y="3200400"/>
            <a:ext cx="3352800" cy="533400"/>
          </a:xfrm>
          <a:prstGeom prst="rect">
            <a:avLst/>
          </a:prstGeom>
          <a:noFill/>
          <a:ln w="9525">
            <a:noFill/>
            <a:miter lim="800000"/>
            <a:headEnd/>
            <a:tailEnd/>
          </a:ln>
          <a:effectLst/>
        </p:spPr>
        <p:txBody>
          <a:bodyPr/>
          <a:lstStyle/>
          <a:p>
            <a:r>
              <a:rPr lang="en-US" dirty="0" err="1">
                <a:effectLst>
                  <a:outerShdw blurRad="38100" dist="38100" dir="2700000" algn="tl">
                    <a:srgbClr val="000000"/>
                  </a:outerShdw>
                </a:effectLst>
              </a:rPr>
              <a:t>jom</a:t>
            </a:r>
            <a:endParaRPr lang="en-US" dirty="0">
              <a:effectLst>
                <a:outerShdw blurRad="38100" dist="38100" dir="2700000" algn="tl">
                  <a:srgbClr val="000000"/>
                </a:outerShdw>
              </a:effectLst>
            </a:endParaRPr>
          </a:p>
        </p:txBody>
      </p:sp>
      <p:sp>
        <p:nvSpPr>
          <p:cNvPr id="2" name="Rectangle 7"/>
          <p:cNvSpPr>
            <a:spLocks noChangeArrowheads="1"/>
          </p:cNvSpPr>
          <p:nvPr/>
        </p:nvSpPr>
        <p:spPr bwMode="auto">
          <a:xfrm>
            <a:off x="457200" y="4343400"/>
            <a:ext cx="3276600" cy="609600"/>
          </a:xfrm>
          <a:prstGeom prst="rect">
            <a:avLst/>
          </a:prstGeom>
          <a:noFill/>
          <a:ln w="9525">
            <a:noFill/>
            <a:miter lim="800000"/>
            <a:headEnd/>
            <a:tailEnd/>
          </a:ln>
          <a:effectLst/>
        </p:spPr>
        <p:txBody>
          <a:bodyPr/>
          <a:lstStyle/>
          <a:p>
            <a:r>
              <a:rPr lang="en-US" dirty="0" err="1">
                <a:effectLst>
                  <a:outerShdw blurRad="38100" dist="38100" dir="2700000" algn="tl">
                    <a:srgbClr val="000000"/>
                  </a:outerShdw>
                </a:effectLst>
              </a:rPr>
              <a:t>wou</a:t>
            </a:r>
            <a:endParaRPr lang="en-US" dirty="0">
              <a:effectLst>
                <a:outerShdw blurRad="38100" dist="38100" dir="2700000" algn="tl">
                  <a:srgbClr val="000000"/>
                </a:outerShdw>
              </a:effectLst>
            </a:endParaRPr>
          </a:p>
        </p:txBody>
      </p:sp>
      <p:sp>
        <p:nvSpPr>
          <p:cNvPr id="6" name="Rectangle 7"/>
          <p:cNvSpPr>
            <a:spLocks noChangeArrowheads="1"/>
          </p:cNvSpPr>
          <p:nvPr/>
        </p:nvSpPr>
        <p:spPr bwMode="auto">
          <a:xfrm>
            <a:off x="457200" y="5486400"/>
            <a:ext cx="3276600" cy="609600"/>
          </a:xfrm>
          <a:prstGeom prst="rect">
            <a:avLst/>
          </a:prstGeom>
          <a:noFill/>
          <a:ln w="9525">
            <a:noFill/>
            <a:miter lim="800000"/>
            <a:headEnd/>
            <a:tailEnd/>
          </a:ln>
          <a:effectLst/>
        </p:spPr>
        <p:txBody>
          <a:bodyPr/>
          <a:lstStyle/>
          <a:p>
            <a:r>
              <a:rPr lang="en-US" dirty="0" err="1">
                <a:effectLst>
                  <a:outerShdw blurRad="38100" dist="38100" dir="2700000" algn="tl">
                    <a:srgbClr val="000000"/>
                  </a:outerShdw>
                </a:effectLst>
              </a:rPr>
              <a:t>sa</a:t>
            </a:r>
            <a:r>
              <a:rPr lang="en-US" dirty="0">
                <a:effectLst>
                  <a:outerShdw blurRad="38100" dist="38100" dir="2700000" algn="tl">
                    <a:srgbClr val="000000"/>
                  </a:outerShdw>
                </a:effectLst>
              </a:rPr>
              <a:t> `</a:t>
            </a:r>
            <a:r>
              <a:rPr lang="en-US" dirty="0" err="1">
                <a:effectLst>
                  <a:outerShdw blurRad="38100" dist="38100" dir="2700000" algn="tl">
                    <a:srgbClr val="000000"/>
                  </a:outerShdw>
                </a:effectLst>
              </a:rPr>
              <a:t>eneh</a:t>
            </a:r>
            <a:endParaRPr lang="en-US" dirty="0">
              <a:effectLst>
                <a:outerShdw blurRad="38100" dist="38100" dir="2700000" algn="tl">
                  <a:srgbClr val="000000"/>
                </a:outerShdw>
              </a:effectLst>
            </a:endParaRPr>
          </a:p>
        </p:txBody>
      </p:sp>
      <p:sp>
        <p:nvSpPr>
          <p:cNvPr id="7" name="Rectangle 6"/>
          <p:cNvSpPr>
            <a:spLocks noChangeArrowheads="1"/>
          </p:cNvSpPr>
          <p:nvPr/>
        </p:nvSpPr>
        <p:spPr bwMode="auto">
          <a:xfrm>
            <a:off x="3962400" y="5486400"/>
            <a:ext cx="4152900" cy="533400"/>
          </a:xfrm>
          <a:prstGeom prst="rect">
            <a:avLst/>
          </a:prstGeom>
          <a:noFill/>
          <a:ln w="9525">
            <a:noFill/>
            <a:miter lim="800000"/>
            <a:headEnd/>
            <a:tailEnd/>
          </a:ln>
          <a:effectLst/>
        </p:spPr>
        <p:txBody>
          <a:bodyPr anchor="ctr"/>
          <a:lstStyle/>
          <a:p>
            <a:pPr algn="l"/>
            <a:r>
              <a:rPr lang="en-US" sz="2800" dirty="0">
                <a:effectLst>
                  <a:outerShdw blurRad="38100" dist="38100" dir="2700000" algn="tl">
                    <a:srgbClr val="000000"/>
                  </a:outerShdw>
                </a:effectLst>
                <a:latin typeface="Arial" charset="0"/>
              </a:rPr>
              <a:t>forever, eternally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wedge">
                                      <p:cBhvr>
                                        <p:cTn id="7" dur="2000"/>
                                        <p:tgtEl>
                                          <p:spTgt spid="249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9863"/>
                                        </p:tgtEl>
                                        <p:attrNameLst>
                                          <p:attrName>style.visibility</p:attrName>
                                        </p:attrNameLst>
                                      </p:cBhvr>
                                      <p:to>
                                        <p:strVal val="visible"/>
                                      </p:to>
                                    </p:set>
                                    <p:anim calcmode="lin" valueType="num">
                                      <p:cBhvr additive="base">
                                        <p:cTn id="12" dur="500" fill="hold"/>
                                        <p:tgtEl>
                                          <p:spTgt spid="249863"/>
                                        </p:tgtEl>
                                        <p:attrNameLst>
                                          <p:attrName>ppt_x</p:attrName>
                                        </p:attrNameLst>
                                      </p:cBhvr>
                                      <p:tavLst>
                                        <p:tav tm="0">
                                          <p:val>
                                            <p:strVal val="#ppt_x"/>
                                          </p:val>
                                        </p:tav>
                                        <p:tav tm="100000">
                                          <p:val>
                                            <p:strVal val="#ppt_x"/>
                                          </p:val>
                                        </p:tav>
                                      </p:tavLst>
                                    </p:anim>
                                    <p:anim calcmode="lin" valueType="num">
                                      <p:cBhvr additive="base">
                                        <p:cTn id="13" dur="500" fill="hold"/>
                                        <p:tgtEl>
                                          <p:spTgt spid="24986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9862"/>
                                        </p:tgtEl>
                                        <p:attrNameLst>
                                          <p:attrName>style.visibility</p:attrName>
                                        </p:attrNameLst>
                                      </p:cBhvr>
                                      <p:to>
                                        <p:strVal val="visible"/>
                                      </p:to>
                                    </p:set>
                                    <p:anim calcmode="lin" valueType="num">
                                      <p:cBhvr additive="base">
                                        <p:cTn id="18" dur="500" fill="hold"/>
                                        <p:tgtEl>
                                          <p:spTgt spid="249862"/>
                                        </p:tgtEl>
                                        <p:attrNameLst>
                                          <p:attrName>ppt_x</p:attrName>
                                        </p:attrNameLst>
                                      </p:cBhvr>
                                      <p:tavLst>
                                        <p:tav tm="0">
                                          <p:val>
                                            <p:strVal val="#ppt_x"/>
                                          </p:val>
                                        </p:tav>
                                        <p:tav tm="100000">
                                          <p:val>
                                            <p:strVal val="#ppt_x"/>
                                          </p:val>
                                        </p:tav>
                                      </p:tavLst>
                                    </p:anim>
                                    <p:anim calcmode="lin" valueType="num">
                                      <p:cBhvr additive="base">
                                        <p:cTn id="19" dur="500" fill="hold"/>
                                        <p:tgtEl>
                                          <p:spTgt spid="24986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checkerboard(across)">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checkerboard(across)">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3" grpId="0"/>
      <p:bldP spid="249862" grpId="0"/>
      <p:bldP spid="249863" grpId="0"/>
      <p:bldP spid="2"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457200" y="304800"/>
            <a:ext cx="8229600" cy="636588"/>
          </a:xfrm>
        </p:spPr>
        <p:txBody>
          <a:bodyPr/>
          <a:lstStyle/>
          <a:p>
            <a:pPr eaLnBrk="1" hangingPunct="1">
              <a:defRPr/>
            </a:pPr>
            <a:r>
              <a:rPr lang="en-US" sz="4000" smtClean="0">
                <a:solidFill>
                  <a:srgbClr val="FF0000"/>
                </a:solidFill>
              </a:rPr>
              <a:t>Questions</a:t>
            </a:r>
          </a:p>
        </p:txBody>
      </p:sp>
      <p:sp>
        <p:nvSpPr>
          <p:cNvPr id="249859" name="Rectangle 3"/>
          <p:cNvSpPr>
            <a:spLocks noGrp="1" noChangeArrowheads="1"/>
          </p:cNvSpPr>
          <p:nvPr>
            <p:ph type="body" sz="half" idx="1"/>
          </p:nvPr>
        </p:nvSpPr>
        <p:spPr>
          <a:xfrm>
            <a:off x="457200" y="1143000"/>
            <a:ext cx="8229600" cy="5181600"/>
          </a:xfrm>
        </p:spPr>
        <p:txBody>
          <a:bodyPr/>
          <a:lstStyle/>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Ari....... `nem`psa en....... qen ou...............@</a:t>
            </a:r>
          </a:p>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Je Pen....... et....... ni............. </a:t>
            </a:r>
          </a:p>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maref.......... `nje pek......... </a:t>
            </a:r>
          </a:p>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Marec..... `nje tek.............</a:t>
            </a:r>
          </a:p>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pete........  maref..........</a:t>
            </a:r>
          </a:p>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`m`vry] ...... `tve nem ........... pi..........</a:t>
            </a:r>
          </a:p>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pen....... `nte .......... myif nan ............</a:t>
            </a:r>
          </a:p>
          <a:p>
            <a:pPr marL="533400" indent="-533400" eaLnBrk="1" hangingPunct="1">
              <a:lnSpc>
                <a:spcPct val="130000"/>
              </a:lnSpc>
              <a:spcBef>
                <a:spcPct val="0"/>
              </a:spcBef>
              <a:buFont typeface="Wingdings" pitchFamily="2" charset="2"/>
              <a:buAutoNum type="arabicParenR"/>
              <a:defRPr/>
            </a:pPr>
            <a:r>
              <a:rPr lang="en-US" sz="2800" smtClean="0">
                <a:latin typeface="CS Avva Shenouda" pitchFamily="34" charset="0"/>
              </a:rPr>
              <a:t>ouoh ....... ny`eteron nan .......... `m`vry] ........ `nten...... `ebol `nny`ete ............ `ntan `erwou</a:t>
            </a:r>
          </a:p>
        </p:txBody>
      </p:sp>
      <p:pic>
        <p:nvPicPr>
          <p:cNvPr id="17412" name="Picture 2" descr="C:\Users\TEDDY ZAKI\AppData\Local\Microsoft\Windows\Temporary Internet Files\Content.IE5\M6JJOB1J\MC900434389[1].wmf"/>
          <p:cNvPicPr>
            <a:picLocks noChangeAspect="1" noChangeArrowheads="1"/>
          </p:cNvPicPr>
          <p:nvPr/>
        </p:nvPicPr>
        <p:blipFill>
          <a:blip r:embed="rId2" cstate="print"/>
          <a:srcRect/>
          <a:stretch>
            <a:fillRect/>
          </a:stretch>
        </p:blipFill>
        <p:spPr bwMode="auto">
          <a:xfrm>
            <a:off x="7543800" y="2590800"/>
            <a:ext cx="1206500" cy="1901825"/>
          </a:xfrm>
          <a:prstGeom prst="rect">
            <a:avLst/>
          </a:prstGeom>
          <a:noFill/>
          <a:ln w="9525">
            <a:noFill/>
            <a:miter lim="800000"/>
            <a:headEnd/>
            <a:tailEnd/>
          </a:ln>
        </p:spPr>
      </p:pic>
      <p:sp>
        <p:nvSpPr>
          <p:cNvPr id="15371" name="Text Box 11"/>
          <p:cNvSpPr txBox="1">
            <a:spLocks noChangeArrowheads="1"/>
          </p:cNvSpPr>
          <p:nvPr/>
        </p:nvSpPr>
        <p:spPr bwMode="auto">
          <a:xfrm>
            <a:off x="1600200" y="1143000"/>
            <a:ext cx="754063" cy="519113"/>
          </a:xfrm>
          <a:prstGeom prst="rect">
            <a:avLst/>
          </a:prstGeom>
          <a:noFill/>
          <a:ln w="9525" algn="ctr">
            <a:noFill/>
            <a:miter lim="800000"/>
            <a:headEnd/>
            <a:tailEnd/>
          </a:ln>
          <a:effectLst/>
        </p:spPr>
        <p:txBody>
          <a:bodyPr wrap="none">
            <a:spAutoFit/>
          </a:bodyPr>
          <a:lstStyle/>
          <a:p>
            <a:pPr>
              <a:defRPr/>
            </a:pPr>
            <a:r>
              <a:rPr lang="en-US" sz="2800">
                <a:solidFill>
                  <a:srgbClr val="FF0000"/>
                </a:solidFill>
                <a:effectLst>
                  <a:outerShdw blurRad="38100" dist="38100" dir="2700000" algn="tl">
                    <a:srgbClr val="000000"/>
                  </a:outerShdw>
                </a:effectLst>
              </a:rPr>
              <a:t>ten</a:t>
            </a:r>
          </a:p>
        </p:txBody>
      </p:sp>
      <p:sp>
        <p:nvSpPr>
          <p:cNvPr id="15372" name="Text Box 12"/>
          <p:cNvSpPr txBox="1">
            <a:spLocks noChangeArrowheads="1"/>
          </p:cNvSpPr>
          <p:nvPr/>
        </p:nvSpPr>
        <p:spPr bwMode="auto">
          <a:xfrm>
            <a:off x="4114800" y="1143000"/>
            <a:ext cx="838200" cy="519113"/>
          </a:xfrm>
          <a:prstGeom prst="rect">
            <a:avLst/>
          </a:prstGeom>
          <a:noFill/>
          <a:ln w="9525" algn="ctr">
            <a:noFill/>
            <a:miter lim="800000"/>
            <a:headEnd/>
            <a:tailEnd/>
          </a:ln>
          <a:effectLst/>
        </p:spPr>
        <p:txBody>
          <a:bodyPr>
            <a:spAutoFit/>
          </a:bodyPr>
          <a:lstStyle/>
          <a:p>
            <a:pPr>
              <a:defRPr/>
            </a:pPr>
            <a:r>
              <a:rPr lang="en-US" sz="2800">
                <a:solidFill>
                  <a:srgbClr val="FF0000"/>
                </a:solidFill>
                <a:effectLst>
                  <a:outerShdw blurRad="38100" dist="38100" dir="2700000" algn="tl">
                    <a:srgbClr val="000000"/>
                  </a:outerShdw>
                </a:effectLst>
              </a:rPr>
              <a:t>jwc</a:t>
            </a:r>
          </a:p>
        </p:txBody>
      </p:sp>
      <p:sp>
        <p:nvSpPr>
          <p:cNvPr id="15373" name="Text Box 13"/>
          <p:cNvSpPr txBox="1">
            <a:spLocks noChangeArrowheads="1"/>
          </p:cNvSpPr>
          <p:nvPr/>
        </p:nvSpPr>
        <p:spPr bwMode="auto">
          <a:xfrm>
            <a:off x="5943600" y="1143000"/>
            <a:ext cx="16764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sep`hmot</a:t>
            </a:r>
          </a:p>
        </p:txBody>
      </p:sp>
      <p:sp>
        <p:nvSpPr>
          <p:cNvPr id="15374" name="Text Box 14"/>
          <p:cNvSpPr txBox="1">
            <a:spLocks noChangeArrowheads="1"/>
          </p:cNvSpPr>
          <p:nvPr/>
        </p:nvSpPr>
        <p:spPr bwMode="auto">
          <a:xfrm>
            <a:off x="2286000" y="1752600"/>
            <a:ext cx="738188" cy="519113"/>
          </a:xfrm>
          <a:prstGeom prst="rect">
            <a:avLst/>
          </a:prstGeom>
          <a:noFill/>
          <a:ln w="9525" algn="ctr">
            <a:noFill/>
            <a:miter lim="800000"/>
            <a:headEnd/>
            <a:tailEnd/>
          </a:ln>
          <a:effectLst/>
        </p:spPr>
        <p:txBody>
          <a:bodyPr wrap="none">
            <a:spAutoFit/>
          </a:bodyPr>
          <a:lstStyle/>
          <a:p>
            <a:pPr>
              <a:defRPr/>
            </a:pPr>
            <a:r>
              <a:rPr lang="en-US" sz="2800">
                <a:solidFill>
                  <a:srgbClr val="FF0000"/>
                </a:solidFill>
                <a:effectLst>
                  <a:outerShdw blurRad="38100" dist="38100" dir="2700000" algn="tl">
                    <a:srgbClr val="000000"/>
                  </a:outerShdw>
                </a:effectLst>
              </a:rPr>
              <a:t>iwt</a:t>
            </a:r>
          </a:p>
        </p:txBody>
      </p:sp>
      <p:sp>
        <p:nvSpPr>
          <p:cNvPr id="15375" name="Text Box 15"/>
          <p:cNvSpPr txBox="1">
            <a:spLocks noChangeArrowheads="1"/>
          </p:cNvSpPr>
          <p:nvPr/>
        </p:nvSpPr>
        <p:spPr bwMode="auto">
          <a:xfrm>
            <a:off x="3429000" y="1752600"/>
            <a:ext cx="744538" cy="519113"/>
          </a:xfrm>
          <a:prstGeom prst="rect">
            <a:avLst/>
          </a:prstGeom>
          <a:noFill/>
          <a:ln w="9525" algn="ctr">
            <a:noFill/>
            <a:miter lim="800000"/>
            <a:headEnd/>
            <a:tailEnd/>
          </a:ln>
          <a:effectLst/>
        </p:spPr>
        <p:txBody>
          <a:bodyPr wrap="none">
            <a:spAutoFit/>
          </a:bodyPr>
          <a:lstStyle/>
          <a:p>
            <a:pPr>
              <a:defRPr/>
            </a:pPr>
            <a:r>
              <a:rPr lang="en-US" sz="2800">
                <a:solidFill>
                  <a:srgbClr val="FF0000"/>
                </a:solidFill>
                <a:effectLst>
                  <a:outerShdw blurRad="38100" dist="38100" dir="2700000" algn="tl">
                    <a:srgbClr val="000000"/>
                  </a:outerShdw>
                </a:effectLst>
              </a:rPr>
              <a:t>qen</a:t>
            </a:r>
          </a:p>
        </p:txBody>
      </p:sp>
      <p:sp>
        <p:nvSpPr>
          <p:cNvPr id="15376" name="Text Box 16"/>
          <p:cNvSpPr txBox="1">
            <a:spLocks noChangeArrowheads="1"/>
          </p:cNvSpPr>
          <p:nvPr/>
        </p:nvSpPr>
        <p:spPr bwMode="auto">
          <a:xfrm>
            <a:off x="4343400" y="1752600"/>
            <a:ext cx="12954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Vyou`i</a:t>
            </a:r>
          </a:p>
        </p:txBody>
      </p:sp>
      <p:sp>
        <p:nvSpPr>
          <p:cNvPr id="15377" name="Text Box 17"/>
          <p:cNvSpPr txBox="1">
            <a:spLocks noChangeArrowheads="1"/>
          </p:cNvSpPr>
          <p:nvPr/>
        </p:nvSpPr>
        <p:spPr bwMode="auto">
          <a:xfrm>
            <a:off x="1905000" y="2286000"/>
            <a:ext cx="12954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toubo</a:t>
            </a:r>
          </a:p>
        </p:txBody>
      </p:sp>
      <p:sp>
        <p:nvSpPr>
          <p:cNvPr id="15378" name="Text Box 18"/>
          <p:cNvSpPr txBox="1">
            <a:spLocks noChangeArrowheads="1"/>
          </p:cNvSpPr>
          <p:nvPr/>
        </p:nvSpPr>
        <p:spPr bwMode="auto">
          <a:xfrm>
            <a:off x="4343400" y="2286000"/>
            <a:ext cx="758825" cy="519113"/>
          </a:xfrm>
          <a:prstGeom prst="rect">
            <a:avLst/>
          </a:prstGeom>
          <a:noFill/>
          <a:ln w="9525" algn="ctr">
            <a:noFill/>
            <a:miter lim="800000"/>
            <a:headEnd/>
            <a:tailEnd/>
          </a:ln>
          <a:effectLst/>
        </p:spPr>
        <p:txBody>
          <a:bodyPr wrap="none">
            <a:spAutoFit/>
          </a:bodyPr>
          <a:lstStyle/>
          <a:p>
            <a:pPr>
              <a:defRPr/>
            </a:pPr>
            <a:r>
              <a:rPr lang="en-US" sz="2800">
                <a:solidFill>
                  <a:srgbClr val="FF0000"/>
                </a:solidFill>
                <a:effectLst>
                  <a:outerShdw blurRad="38100" dist="38100" dir="2700000" algn="tl">
                    <a:srgbClr val="000000"/>
                  </a:outerShdw>
                </a:effectLst>
              </a:rPr>
              <a:t>ran</a:t>
            </a:r>
          </a:p>
        </p:txBody>
      </p:sp>
      <p:sp>
        <p:nvSpPr>
          <p:cNvPr id="15379" name="Text Box 19"/>
          <p:cNvSpPr txBox="1">
            <a:spLocks noChangeArrowheads="1"/>
          </p:cNvSpPr>
          <p:nvPr/>
        </p:nvSpPr>
        <p:spPr bwMode="auto">
          <a:xfrm>
            <a:off x="2057400" y="2895600"/>
            <a:ext cx="269875" cy="519113"/>
          </a:xfrm>
          <a:prstGeom prst="rect">
            <a:avLst/>
          </a:prstGeom>
          <a:noFill/>
          <a:ln w="9525" algn="ctr">
            <a:noFill/>
            <a:miter lim="800000"/>
            <a:headEnd/>
            <a:tailEnd/>
          </a:ln>
          <a:effectLst/>
        </p:spPr>
        <p:txBody>
          <a:bodyPr wrap="none">
            <a:spAutoFit/>
          </a:bodyPr>
          <a:lstStyle/>
          <a:p>
            <a:pPr>
              <a:defRPr/>
            </a:pPr>
            <a:r>
              <a:rPr lang="en-US" sz="2800">
                <a:solidFill>
                  <a:srgbClr val="FF0000"/>
                </a:solidFill>
                <a:effectLst>
                  <a:outerShdw blurRad="38100" dist="38100" dir="2700000" algn="tl">
                    <a:srgbClr val="000000"/>
                  </a:outerShdw>
                </a:effectLst>
              </a:rPr>
              <a:t>`i</a:t>
            </a:r>
          </a:p>
        </p:txBody>
      </p:sp>
      <p:sp>
        <p:nvSpPr>
          <p:cNvPr id="15380" name="Text Box 20"/>
          <p:cNvSpPr txBox="1">
            <a:spLocks noChangeArrowheads="1"/>
          </p:cNvSpPr>
          <p:nvPr/>
        </p:nvSpPr>
        <p:spPr bwMode="auto">
          <a:xfrm>
            <a:off x="3810000" y="2895600"/>
            <a:ext cx="15240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metouro</a:t>
            </a:r>
          </a:p>
        </p:txBody>
      </p:sp>
      <p:sp>
        <p:nvSpPr>
          <p:cNvPr id="15381" name="Text Box 21"/>
          <p:cNvSpPr txBox="1">
            <a:spLocks noChangeArrowheads="1"/>
          </p:cNvSpPr>
          <p:nvPr/>
        </p:nvSpPr>
        <p:spPr bwMode="auto">
          <a:xfrm>
            <a:off x="1752600" y="3429000"/>
            <a:ext cx="10668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hnak</a:t>
            </a:r>
          </a:p>
        </p:txBody>
      </p:sp>
      <p:sp>
        <p:nvSpPr>
          <p:cNvPr id="15382" name="Text Box 22"/>
          <p:cNvSpPr txBox="1">
            <a:spLocks noChangeArrowheads="1"/>
          </p:cNvSpPr>
          <p:nvPr/>
        </p:nvSpPr>
        <p:spPr bwMode="auto">
          <a:xfrm>
            <a:off x="3657600" y="3429000"/>
            <a:ext cx="10668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swpi</a:t>
            </a:r>
          </a:p>
        </p:txBody>
      </p:sp>
      <p:sp>
        <p:nvSpPr>
          <p:cNvPr id="15383" name="Text Box 23"/>
          <p:cNvSpPr txBox="1">
            <a:spLocks noChangeArrowheads="1"/>
          </p:cNvSpPr>
          <p:nvPr/>
        </p:nvSpPr>
        <p:spPr bwMode="auto">
          <a:xfrm>
            <a:off x="2133600" y="3962400"/>
            <a:ext cx="8382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qen</a:t>
            </a:r>
          </a:p>
        </p:txBody>
      </p:sp>
      <p:sp>
        <p:nvSpPr>
          <p:cNvPr id="15384" name="Text Box 24"/>
          <p:cNvSpPr txBox="1">
            <a:spLocks noChangeArrowheads="1"/>
          </p:cNvSpPr>
          <p:nvPr/>
        </p:nvSpPr>
        <p:spPr bwMode="auto">
          <a:xfrm>
            <a:off x="4267200" y="3962400"/>
            <a:ext cx="10668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hijen</a:t>
            </a:r>
          </a:p>
        </p:txBody>
      </p:sp>
      <p:sp>
        <p:nvSpPr>
          <p:cNvPr id="15385" name="Text Box 25"/>
          <p:cNvSpPr txBox="1">
            <a:spLocks noChangeArrowheads="1"/>
          </p:cNvSpPr>
          <p:nvPr/>
        </p:nvSpPr>
        <p:spPr bwMode="auto">
          <a:xfrm>
            <a:off x="5715000" y="3962400"/>
            <a:ext cx="9144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kahi</a:t>
            </a:r>
          </a:p>
        </p:txBody>
      </p:sp>
      <p:sp>
        <p:nvSpPr>
          <p:cNvPr id="15386" name="Text Box 26"/>
          <p:cNvSpPr txBox="1">
            <a:spLocks noChangeArrowheads="1"/>
          </p:cNvSpPr>
          <p:nvPr/>
        </p:nvSpPr>
        <p:spPr bwMode="auto">
          <a:xfrm>
            <a:off x="1600200" y="4495800"/>
            <a:ext cx="8382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wik</a:t>
            </a:r>
          </a:p>
        </p:txBody>
      </p:sp>
      <p:sp>
        <p:nvSpPr>
          <p:cNvPr id="15387" name="Text Box 27"/>
          <p:cNvSpPr txBox="1">
            <a:spLocks noChangeArrowheads="1"/>
          </p:cNvSpPr>
          <p:nvPr/>
        </p:nvSpPr>
        <p:spPr bwMode="auto">
          <a:xfrm>
            <a:off x="3048000" y="4495800"/>
            <a:ext cx="10668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rac]</a:t>
            </a:r>
          </a:p>
        </p:txBody>
      </p:sp>
      <p:sp>
        <p:nvSpPr>
          <p:cNvPr id="15388" name="Text Box 28"/>
          <p:cNvSpPr txBox="1">
            <a:spLocks noChangeArrowheads="1"/>
          </p:cNvSpPr>
          <p:nvPr/>
        </p:nvSpPr>
        <p:spPr bwMode="auto">
          <a:xfrm>
            <a:off x="5715000" y="4495800"/>
            <a:ext cx="1219200" cy="519113"/>
          </a:xfrm>
          <a:prstGeom prst="rect">
            <a:avLst/>
          </a:prstGeom>
          <a:noFill/>
          <a:ln w="9525" algn="ctr">
            <a:noFill/>
            <a:miter lim="800000"/>
            <a:headEnd/>
            <a:tailEnd/>
          </a:ln>
          <a:effectLst/>
        </p:spPr>
        <p:txBody>
          <a:bodyPr>
            <a:spAutoFit/>
          </a:bodyPr>
          <a:lstStyle/>
          <a:p>
            <a:pPr>
              <a:spcBef>
                <a:spcPct val="50000"/>
              </a:spcBef>
              <a:defRPr/>
            </a:pPr>
            <a:r>
              <a:rPr lang="en-US" sz="2800">
                <a:solidFill>
                  <a:srgbClr val="FF0000"/>
                </a:solidFill>
                <a:effectLst>
                  <a:outerShdw blurRad="38100" dist="38100" dir="2700000" algn="tl">
                    <a:srgbClr val="000000"/>
                  </a:outerShdw>
                </a:effectLst>
              </a:rPr>
              <a:t>`mvoou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box(in)">
                                      <p:cBhvr>
                                        <p:cTn id="7" dur="500"/>
                                        <p:tgtEl>
                                          <p:spTgt spid="249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371"/>
                                        </p:tgtEl>
                                        <p:attrNameLst>
                                          <p:attrName>style.visibility</p:attrName>
                                        </p:attrNameLst>
                                      </p:cBhvr>
                                      <p:to>
                                        <p:strVal val="visible"/>
                                      </p:to>
                                    </p:set>
                                    <p:anim calcmode="lin" valueType="num">
                                      <p:cBhvr additive="base">
                                        <p:cTn id="12" dur="500" fill="hold"/>
                                        <p:tgtEl>
                                          <p:spTgt spid="15371"/>
                                        </p:tgtEl>
                                        <p:attrNameLst>
                                          <p:attrName>ppt_x</p:attrName>
                                        </p:attrNameLst>
                                      </p:cBhvr>
                                      <p:tavLst>
                                        <p:tav tm="0">
                                          <p:val>
                                            <p:strVal val="#ppt_x"/>
                                          </p:val>
                                        </p:tav>
                                        <p:tav tm="100000">
                                          <p:val>
                                            <p:strVal val="#ppt_x"/>
                                          </p:val>
                                        </p:tav>
                                      </p:tavLst>
                                    </p:anim>
                                    <p:anim calcmode="lin" valueType="num">
                                      <p:cBhvr additive="base">
                                        <p:cTn id="13" dur="500" fill="hold"/>
                                        <p:tgtEl>
                                          <p:spTgt spid="1537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372"/>
                                        </p:tgtEl>
                                        <p:attrNameLst>
                                          <p:attrName>style.visibility</p:attrName>
                                        </p:attrNameLst>
                                      </p:cBhvr>
                                      <p:to>
                                        <p:strVal val="visible"/>
                                      </p:to>
                                    </p:set>
                                    <p:anim calcmode="lin" valueType="num">
                                      <p:cBhvr additive="base">
                                        <p:cTn id="18" dur="500" fill="hold"/>
                                        <p:tgtEl>
                                          <p:spTgt spid="15372"/>
                                        </p:tgtEl>
                                        <p:attrNameLst>
                                          <p:attrName>ppt_x</p:attrName>
                                        </p:attrNameLst>
                                      </p:cBhvr>
                                      <p:tavLst>
                                        <p:tav tm="0">
                                          <p:val>
                                            <p:strVal val="#ppt_x"/>
                                          </p:val>
                                        </p:tav>
                                        <p:tav tm="100000">
                                          <p:val>
                                            <p:strVal val="#ppt_x"/>
                                          </p:val>
                                        </p:tav>
                                      </p:tavLst>
                                    </p:anim>
                                    <p:anim calcmode="lin" valueType="num">
                                      <p:cBhvr additive="base">
                                        <p:cTn id="19" dur="500" fill="hold"/>
                                        <p:tgtEl>
                                          <p:spTgt spid="1537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373"/>
                                        </p:tgtEl>
                                        <p:attrNameLst>
                                          <p:attrName>style.visibility</p:attrName>
                                        </p:attrNameLst>
                                      </p:cBhvr>
                                      <p:to>
                                        <p:strVal val="visible"/>
                                      </p:to>
                                    </p:set>
                                    <p:anim calcmode="lin" valueType="num">
                                      <p:cBhvr additive="base">
                                        <p:cTn id="24" dur="500" fill="hold"/>
                                        <p:tgtEl>
                                          <p:spTgt spid="15373"/>
                                        </p:tgtEl>
                                        <p:attrNameLst>
                                          <p:attrName>ppt_x</p:attrName>
                                        </p:attrNameLst>
                                      </p:cBhvr>
                                      <p:tavLst>
                                        <p:tav tm="0">
                                          <p:val>
                                            <p:strVal val="#ppt_x"/>
                                          </p:val>
                                        </p:tav>
                                        <p:tav tm="100000">
                                          <p:val>
                                            <p:strVal val="#ppt_x"/>
                                          </p:val>
                                        </p:tav>
                                      </p:tavLst>
                                    </p:anim>
                                    <p:anim calcmode="lin" valueType="num">
                                      <p:cBhvr additive="base">
                                        <p:cTn id="25" dur="500" fill="hold"/>
                                        <p:tgtEl>
                                          <p:spTgt spid="1537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49859">
                                            <p:txEl>
                                              <p:pRg st="1" end="1"/>
                                            </p:txEl>
                                          </p:spTgt>
                                        </p:tgtEl>
                                        <p:attrNameLst>
                                          <p:attrName>style.visibility</p:attrName>
                                        </p:attrNameLst>
                                      </p:cBhvr>
                                      <p:to>
                                        <p:strVal val="visible"/>
                                      </p:to>
                                    </p:set>
                                    <p:animEffect transition="in" filter="box(in)">
                                      <p:cBhvr>
                                        <p:cTn id="30" dur="500"/>
                                        <p:tgtEl>
                                          <p:spTgt spid="24985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374"/>
                                        </p:tgtEl>
                                        <p:attrNameLst>
                                          <p:attrName>style.visibility</p:attrName>
                                        </p:attrNameLst>
                                      </p:cBhvr>
                                      <p:to>
                                        <p:strVal val="visible"/>
                                      </p:to>
                                    </p:set>
                                    <p:anim calcmode="lin" valueType="num">
                                      <p:cBhvr additive="base">
                                        <p:cTn id="35" dur="500" fill="hold"/>
                                        <p:tgtEl>
                                          <p:spTgt spid="15374"/>
                                        </p:tgtEl>
                                        <p:attrNameLst>
                                          <p:attrName>ppt_x</p:attrName>
                                        </p:attrNameLst>
                                      </p:cBhvr>
                                      <p:tavLst>
                                        <p:tav tm="0">
                                          <p:val>
                                            <p:strVal val="#ppt_x"/>
                                          </p:val>
                                        </p:tav>
                                        <p:tav tm="100000">
                                          <p:val>
                                            <p:strVal val="#ppt_x"/>
                                          </p:val>
                                        </p:tav>
                                      </p:tavLst>
                                    </p:anim>
                                    <p:anim calcmode="lin" valueType="num">
                                      <p:cBhvr additive="base">
                                        <p:cTn id="36" dur="500" fill="hold"/>
                                        <p:tgtEl>
                                          <p:spTgt spid="1537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375"/>
                                        </p:tgtEl>
                                        <p:attrNameLst>
                                          <p:attrName>style.visibility</p:attrName>
                                        </p:attrNameLst>
                                      </p:cBhvr>
                                      <p:to>
                                        <p:strVal val="visible"/>
                                      </p:to>
                                    </p:set>
                                    <p:anim calcmode="lin" valueType="num">
                                      <p:cBhvr additive="base">
                                        <p:cTn id="41" dur="500" fill="hold"/>
                                        <p:tgtEl>
                                          <p:spTgt spid="15375"/>
                                        </p:tgtEl>
                                        <p:attrNameLst>
                                          <p:attrName>ppt_x</p:attrName>
                                        </p:attrNameLst>
                                      </p:cBhvr>
                                      <p:tavLst>
                                        <p:tav tm="0">
                                          <p:val>
                                            <p:strVal val="#ppt_x"/>
                                          </p:val>
                                        </p:tav>
                                        <p:tav tm="100000">
                                          <p:val>
                                            <p:strVal val="#ppt_x"/>
                                          </p:val>
                                        </p:tav>
                                      </p:tavLst>
                                    </p:anim>
                                    <p:anim calcmode="lin" valueType="num">
                                      <p:cBhvr additive="base">
                                        <p:cTn id="42" dur="500" fill="hold"/>
                                        <p:tgtEl>
                                          <p:spTgt spid="1537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376"/>
                                        </p:tgtEl>
                                        <p:attrNameLst>
                                          <p:attrName>style.visibility</p:attrName>
                                        </p:attrNameLst>
                                      </p:cBhvr>
                                      <p:to>
                                        <p:strVal val="visible"/>
                                      </p:to>
                                    </p:set>
                                    <p:anim calcmode="lin" valueType="num">
                                      <p:cBhvr additive="base">
                                        <p:cTn id="47" dur="500" fill="hold"/>
                                        <p:tgtEl>
                                          <p:spTgt spid="15376"/>
                                        </p:tgtEl>
                                        <p:attrNameLst>
                                          <p:attrName>ppt_x</p:attrName>
                                        </p:attrNameLst>
                                      </p:cBhvr>
                                      <p:tavLst>
                                        <p:tav tm="0">
                                          <p:val>
                                            <p:strVal val="#ppt_x"/>
                                          </p:val>
                                        </p:tav>
                                        <p:tav tm="100000">
                                          <p:val>
                                            <p:strVal val="#ppt_x"/>
                                          </p:val>
                                        </p:tav>
                                      </p:tavLst>
                                    </p:anim>
                                    <p:anim calcmode="lin" valueType="num">
                                      <p:cBhvr additive="base">
                                        <p:cTn id="48" dur="500" fill="hold"/>
                                        <p:tgtEl>
                                          <p:spTgt spid="1537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249859">
                                            <p:txEl>
                                              <p:pRg st="2" end="2"/>
                                            </p:txEl>
                                          </p:spTgt>
                                        </p:tgtEl>
                                        <p:attrNameLst>
                                          <p:attrName>style.visibility</p:attrName>
                                        </p:attrNameLst>
                                      </p:cBhvr>
                                      <p:to>
                                        <p:strVal val="visible"/>
                                      </p:to>
                                    </p:set>
                                    <p:animEffect transition="in" filter="box(in)">
                                      <p:cBhvr>
                                        <p:cTn id="53" dur="500"/>
                                        <p:tgtEl>
                                          <p:spTgt spid="24985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5377"/>
                                        </p:tgtEl>
                                        <p:attrNameLst>
                                          <p:attrName>style.visibility</p:attrName>
                                        </p:attrNameLst>
                                      </p:cBhvr>
                                      <p:to>
                                        <p:strVal val="visible"/>
                                      </p:to>
                                    </p:set>
                                    <p:anim calcmode="lin" valueType="num">
                                      <p:cBhvr additive="base">
                                        <p:cTn id="58" dur="500" fill="hold"/>
                                        <p:tgtEl>
                                          <p:spTgt spid="15377"/>
                                        </p:tgtEl>
                                        <p:attrNameLst>
                                          <p:attrName>ppt_x</p:attrName>
                                        </p:attrNameLst>
                                      </p:cBhvr>
                                      <p:tavLst>
                                        <p:tav tm="0">
                                          <p:val>
                                            <p:strVal val="#ppt_x"/>
                                          </p:val>
                                        </p:tav>
                                        <p:tav tm="100000">
                                          <p:val>
                                            <p:strVal val="#ppt_x"/>
                                          </p:val>
                                        </p:tav>
                                      </p:tavLst>
                                    </p:anim>
                                    <p:anim calcmode="lin" valueType="num">
                                      <p:cBhvr additive="base">
                                        <p:cTn id="59" dur="500" fill="hold"/>
                                        <p:tgtEl>
                                          <p:spTgt spid="1537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5378"/>
                                        </p:tgtEl>
                                        <p:attrNameLst>
                                          <p:attrName>style.visibility</p:attrName>
                                        </p:attrNameLst>
                                      </p:cBhvr>
                                      <p:to>
                                        <p:strVal val="visible"/>
                                      </p:to>
                                    </p:set>
                                    <p:anim calcmode="lin" valueType="num">
                                      <p:cBhvr additive="base">
                                        <p:cTn id="64" dur="500" fill="hold"/>
                                        <p:tgtEl>
                                          <p:spTgt spid="15378"/>
                                        </p:tgtEl>
                                        <p:attrNameLst>
                                          <p:attrName>ppt_x</p:attrName>
                                        </p:attrNameLst>
                                      </p:cBhvr>
                                      <p:tavLst>
                                        <p:tav tm="0">
                                          <p:val>
                                            <p:strVal val="#ppt_x"/>
                                          </p:val>
                                        </p:tav>
                                        <p:tav tm="100000">
                                          <p:val>
                                            <p:strVal val="#ppt_x"/>
                                          </p:val>
                                        </p:tav>
                                      </p:tavLst>
                                    </p:anim>
                                    <p:anim calcmode="lin" valueType="num">
                                      <p:cBhvr additive="base">
                                        <p:cTn id="65" dur="500" fill="hold"/>
                                        <p:tgtEl>
                                          <p:spTgt spid="15378"/>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249859">
                                            <p:txEl>
                                              <p:pRg st="3" end="3"/>
                                            </p:txEl>
                                          </p:spTgt>
                                        </p:tgtEl>
                                        <p:attrNameLst>
                                          <p:attrName>style.visibility</p:attrName>
                                        </p:attrNameLst>
                                      </p:cBhvr>
                                      <p:to>
                                        <p:strVal val="visible"/>
                                      </p:to>
                                    </p:set>
                                    <p:animEffect transition="in" filter="box(in)">
                                      <p:cBhvr>
                                        <p:cTn id="70" dur="500"/>
                                        <p:tgtEl>
                                          <p:spTgt spid="249859">
                                            <p:txEl>
                                              <p:pRg st="3" end="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5379"/>
                                        </p:tgtEl>
                                        <p:attrNameLst>
                                          <p:attrName>style.visibility</p:attrName>
                                        </p:attrNameLst>
                                      </p:cBhvr>
                                      <p:to>
                                        <p:strVal val="visible"/>
                                      </p:to>
                                    </p:set>
                                    <p:anim calcmode="lin" valueType="num">
                                      <p:cBhvr additive="base">
                                        <p:cTn id="75" dur="500" fill="hold"/>
                                        <p:tgtEl>
                                          <p:spTgt spid="15379"/>
                                        </p:tgtEl>
                                        <p:attrNameLst>
                                          <p:attrName>ppt_x</p:attrName>
                                        </p:attrNameLst>
                                      </p:cBhvr>
                                      <p:tavLst>
                                        <p:tav tm="0">
                                          <p:val>
                                            <p:strVal val="#ppt_x"/>
                                          </p:val>
                                        </p:tav>
                                        <p:tav tm="100000">
                                          <p:val>
                                            <p:strVal val="#ppt_x"/>
                                          </p:val>
                                        </p:tav>
                                      </p:tavLst>
                                    </p:anim>
                                    <p:anim calcmode="lin" valueType="num">
                                      <p:cBhvr additive="base">
                                        <p:cTn id="76" dur="500" fill="hold"/>
                                        <p:tgtEl>
                                          <p:spTgt spid="15379"/>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5380"/>
                                        </p:tgtEl>
                                        <p:attrNameLst>
                                          <p:attrName>style.visibility</p:attrName>
                                        </p:attrNameLst>
                                      </p:cBhvr>
                                      <p:to>
                                        <p:strVal val="visible"/>
                                      </p:to>
                                    </p:set>
                                    <p:anim calcmode="lin" valueType="num">
                                      <p:cBhvr additive="base">
                                        <p:cTn id="81" dur="500" fill="hold"/>
                                        <p:tgtEl>
                                          <p:spTgt spid="15380"/>
                                        </p:tgtEl>
                                        <p:attrNameLst>
                                          <p:attrName>ppt_x</p:attrName>
                                        </p:attrNameLst>
                                      </p:cBhvr>
                                      <p:tavLst>
                                        <p:tav tm="0">
                                          <p:val>
                                            <p:strVal val="#ppt_x"/>
                                          </p:val>
                                        </p:tav>
                                        <p:tav tm="100000">
                                          <p:val>
                                            <p:strVal val="#ppt_x"/>
                                          </p:val>
                                        </p:tav>
                                      </p:tavLst>
                                    </p:anim>
                                    <p:anim calcmode="lin" valueType="num">
                                      <p:cBhvr additive="base">
                                        <p:cTn id="82" dur="500" fill="hold"/>
                                        <p:tgtEl>
                                          <p:spTgt spid="15380"/>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249859">
                                            <p:txEl>
                                              <p:pRg st="4" end="4"/>
                                            </p:txEl>
                                          </p:spTgt>
                                        </p:tgtEl>
                                        <p:attrNameLst>
                                          <p:attrName>style.visibility</p:attrName>
                                        </p:attrNameLst>
                                      </p:cBhvr>
                                      <p:to>
                                        <p:strVal val="visible"/>
                                      </p:to>
                                    </p:set>
                                    <p:animEffect transition="in" filter="box(in)">
                                      <p:cBhvr>
                                        <p:cTn id="87" dur="500"/>
                                        <p:tgtEl>
                                          <p:spTgt spid="249859">
                                            <p:txEl>
                                              <p:pRg st="4" end="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5381"/>
                                        </p:tgtEl>
                                        <p:attrNameLst>
                                          <p:attrName>style.visibility</p:attrName>
                                        </p:attrNameLst>
                                      </p:cBhvr>
                                      <p:to>
                                        <p:strVal val="visible"/>
                                      </p:to>
                                    </p:set>
                                    <p:anim calcmode="lin" valueType="num">
                                      <p:cBhvr additive="base">
                                        <p:cTn id="92" dur="500" fill="hold"/>
                                        <p:tgtEl>
                                          <p:spTgt spid="15381"/>
                                        </p:tgtEl>
                                        <p:attrNameLst>
                                          <p:attrName>ppt_x</p:attrName>
                                        </p:attrNameLst>
                                      </p:cBhvr>
                                      <p:tavLst>
                                        <p:tav tm="0">
                                          <p:val>
                                            <p:strVal val="#ppt_x"/>
                                          </p:val>
                                        </p:tav>
                                        <p:tav tm="100000">
                                          <p:val>
                                            <p:strVal val="#ppt_x"/>
                                          </p:val>
                                        </p:tav>
                                      </p:tavLst>
                                    </p:anim>
                                    <p:anim calcmode="lin" valueType="num">
                                      <p:cBhvr additive="base">
                                        <p:cTn id="93" dur="500" fill="hold"/>
                                        <p:tgtEl>
                                          <p:spTgt spid="15381"/>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5382"/>
                                        </p:tgtEl>
                                        <p:attrNameLst>
                                          <p:attrName>style.visibility</p:attrName>
                                        </p:attrNameLst>
                                      </p:cBhvr>
                                      <p:to>
                                        <p:strVal val="visible"/>
                                      </p:to>
                                    </p:set>
                                    <p:anim calcmode="lin" valueType="num">
                                      <p:cBhvr additive="base">
                                        <p:cTn id="98" dur="500" fill="hold"/>
                                        <p:tgtEl>
                                          <p:spTgt spid="15382"/>
                                        </p:tgtEl>
                                        <p:attrNameLst>
                                          <p:attrName>ppt_x</p:attrName>
                                        </p:attrNameLst>
                                      </p:cBhvr>
                                      <p:tavLst>
                                        <p:tav tm="0">
                                          <p:val>
                                            <p:strVal val="#ppt_x"/>
                                          </p:val>
                                        </p:tav>
                                        <p:tav tm="100000">
                                          <p:val>
                                            <p:strVal val="#ppt_x"/>
                                          </p:val>
                                        </p:tav>
                                      </p:tavLst>
                                    </p:anim>
                                    <p:anim calcmode="lin" valueType="num">
                                      <p:cBhvr additive="base">
                                        <p:cTn id="99" dur="500" fill="hold"/>
                                        <p:tgtEl>
                                          <p:spTgt spid="15382"/>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249859">
                                            <p:txEl>
                                              <p:pRg st="5" end="5"/>
                                            </p:txEl>
                                          </p:spTgt>
                                        </p:tgtEl>
                                        <p:attrNameLst>
                                          <p:attrName>style.visibility</p:attrName>
                                        </p:attrNameLst>
                                      </p:cBhvr>
                                      <p:to>
                                        <p:strVal val="visible"/>
                                      </p:to>
                                    </p:set>
                                    <p:animEffect transition="in" filter="box(in)">
                                      <p:cBhvr>
                                        <p:cTn id="104" dur="500"/>
                                        <p:tgtEl>
                                          <p:spTgt spid="249859">
                                            <p:txEl>
                                              <p:pRg st="5" end="5"/>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5383"/>
                                        </p:tgtEl>
                                        <p:attrNameLst>
                                          <p:attrName>style.visibility</p:attrName>
                                        </p:attrNameLst>
                                      </p:cBhvr>
                                      <p:to>
                                        <p:strVal val="visible"/>
                                      </p:to>
                                    </p:set>
                                    <p:anim calcmode="lin" valueType="num">
                                      <p:cBhvr additive="base">
                                        <p:cTn id="109" dur="500" fill="hold"/>
                                        <p:tgtEl>
                                          <p:spTgt spid="15383"/>
                                        </p:tgtEl>
                                        <p:attrNameLst>
                                          <p:attrName>ppt_x</p:attrName>
                                        </p:attrNameLst>
                                      </p:cBhvr>
                                      <p:tavLst>
                                        <p:tav tm="0">
                                          <p:val>
                                            <p:strVal val="#ppt_x"/>
                                          </p:val>
                                        </p:tav>
                                        <p:tav tm="100000">
                                          <p:val>
                                            <p:strVal val="#ppt_x"/>
                                          </p:val>
                                        </p:tav>
                                      </p:tavLst>
                                    </p:anim>
                                    <p:anim calcmode="lin" valueType="num">
                                      <p:cBhvr additive="base">
                                        <p:cTn id="110" dur="500" fill="hold"/>
                                        <p:tgtEl>
                                          <p:spTgt spid="1538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5384"/>
                                        </p:tgtEl>
                                        <p:attrNameLst>
                                          <p:attrName>style.visibility</p:attrName>
                                        </p:attrNameLst>
                                      </p:cBhvr>
                                      <p:to>
                                        <p:strVal val="visible"/>
                                      </p:to>
                                    </p:set>
                                    <p:anim calcmode="lin" valueType="num">
                                      <p:cBhvr additive="base">
                                        <p:cTn id="115" dur="500" fill="hold"/>
                                        <p:tgtEl>
                                          <p:spTgt spid="15384"/>
                                        </p:tgtEl>
                                        <p:attrNameLst>
                                          <p:attrName>ppt_x</p:attrName>
                                        </p:attrNameLst>
                                      </p:cBhvr>
                                      <p:tavLst>
                                        <p:tav tm="0">
                                          <p:val>
                                            <p:strVal val="#ppt_x"/>
                                          </p:val>
                                        </p:tav>
                                        <p:tav tm="100000">
                                          <p:val>
                                            <p:strVal val="#ppt_x"/>
                                          </p:val>
                                        </p:tav>
                                      </p:tavLst>
                                    </p:anim>
                                    <p:anim calcmode="lin" valueType="num">
                                      <p:cBhvr additive="base">
                                        <p:cTn id="116" dur="500" fill="hold"/>
                                        <p:tgtEl>
                                          <p:spTgt spid="15384"/>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5385"/>
                                        </p:tgtEl>
                                        <p:attrNameLst>
                                          <p:attrName>style.visibility</p:attrName>
                                        </p:attrNameLst>
                                      </p:cBhvr>
                                      <p:to>
                                        <p:strVal val="visible"/>
                                      </p:to>
                                    </p:set>
                                    <p:anim calcmode="lin" valueType="num">
                                      <p:cBhvr additive="base">
                                        <p:cTn id="121" dur="500" fill="hold"/>
                                        <p:tgtEl>
                                          <p:spTgt spid="15385"/>
                                        </p:tgtEl>
                                        <p:attrNameLst>
                                          <p:attrName>ppt_x</p:attrName>
                                        </p:attrNameLst>
                                      </p:cBhvr>
                                      <p:tavLst>
                                        <p:tav tm="0">
                                          <p:val>
                                            <p:strVal val="#ppt_x"/>
                                          </p:val>
                                        </p:tav>
                                        <p:tav tm="100000">
                                          <p:val>
                                            <p:strVal val="#ppt_x"/>
                                          </p:val>
                                        </p:tav>
                                      </p:tavLst>
                                    </p:anim>
                                    <p:anim calcmode="lin" valueType="num">
                                      <p:cBhvr additive="base">
                                        <p:cTn id="122" dur="500" fill="hold"/>
                                        <p:tgtEl>
                                          <p:spTgt spid="15385"/>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grpId="0" nodeType="clickEffect">
                                  <p:stCondLst>
                                    <p:cond delay="0"/>
                                  </p:stCondLst>
                                  <p:childTnLst>
                                    <p:set>
                                      <p:cBhvr>
                                        <p:cTn id="126" dur="1" fill="hold">
                                          <p:stCondLst>
                                            <p:cond delay="0"/>
                                          </p:stCondLst>
                                        </p:cTn>
                                        <p:tgtEl>
                                          <p:spTgt spid="249859">
                                            <p:txEl>
                                              <p:pRg st="6" end="6"/>
                                            </p:txEl>
                                          </p:spTgt>
                                        </p:tgtEl>
                                        <p:attrNameLst>
                                          <p:attrName>style.visibility</p:attrName>
                                        </p:attrNameLst>
                                      </p:cBhvr>
                                      <p:to>
                                        <p:strVal val="visible"/>
                                      </p:to>
                                    </p:set>
                                    <p:animEffect transition="in" filter="box(in)">
                                      <p:cBhvr>
                                        <p:cTn id="127" dur="500"/>
                                        <p:tgtEl>
                                          <p:spTgt spid="249859">
                                            <p:txEl>
                                              <p:pRg st="6" end="6"/>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15386"/>
                                        </p:tgtEl>
                                        <p:attrNameLst>
                                          <p:attrName>style.visibility</p:attrName>
                                        </p:attrNameLst>
                                      </p:cBhvr>
                                      <p:to>
                                        <p:strVal val="visible"/>
                                      </p:to>
                                    </p:set>
                                    <p:anim calcmode="lin" valueType="num">
                                      <p:cBhvr additive="base">
                                        <p:cTn id="132" dur="500" fill="hold"/>
                                        <p:tgtEl>
                                          <p:spTgt spid="15386"/>
                                        </p:tgtEl>
                                        <p:attrNameLst>
                                          <p:attrName>ppt_x</p:attrName>
                                        </p:attrNameLst>
                                      </p:cBhvr>
                                      <p:tavLst>
                                        <p:tav tm="0">
                                          <p:val>
                                            <p:strVal val="#ppt_x"/>
                                          </p:val>
                                        </p:tav>
                                        <p:tav tm="100000">
                                          <p:val>
                                            <p:strVal val="#ppt_x"/>
                                          </p:val>
                                        </p:tav>
                                      </p:tavLst>
                                    </p:anim>
                                    <p:anim calcmode="lin" valueType="num">
                                      <p:cBhvr additive="base">
                                        <p:cTn id="133" dur="500" fill="hold"/>
                                        <p:tgtEl>
                                          <p:spTgt spid="15386"/>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15387"/>
                                        </p:tgtEl>
                                        <p:attrNameLst>
                                          <p:attrName>style.visibility</p:attrName>
                                        </p:attrNameLst>
                                      </p:cBhvr>
                                      <p:to>
                                        <p:strVal val="visible"/>
                                      </p:to>
                                    </p:set>
                                    <p:anim calcmode="lin" valueType="num">
                                      <p:cBhvr additive="base">
                                        <p:cTn id="138" dur="500" fill="hold"/>
                                        <p:tgtEl>
                                          <p:spTgt spid="15387"/>
                                        </p:tgtEl>
                                        <p:attrNameLst>
                                          <p:attrName>ppt_x</p:attrName>
                                        </p:attrNameLst>
                                      </p:cBhvr>
                                      <p:tavLst>
                                        <p:tav tm="0">
                                          <p:val>
                                            <p:strVal val="#ppt_x"/>
                                          </p:val>
                                        </p:tav>
                                        <p:tav tm="100000">
                                          <p:val>
                                            <p:strVal val="#ppt_x"/>
                                          </p:val>
                                        </p:tav>
                                      </p:tavLst>
                                    </p:anim>
                                    <p:anim calcmode="lin" valueType="num">
                                      <p:cBhvr additive="base">
                                        <p:cTn id="139" dur="500" fill="hold"/>
                                        <p:tgtEl>
                                          <p:spTgt spid="15387"/>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15388"/>
                                        </p:tgtEl>
                                        <p:attrNameLst>
                                          <p:attrName>style.visibility</p:attrName>
                                        </p:attrNameLst>
                                      </p:cBhvr>
                                      <p:to>
                                        <p:strVal val="visible"/>
                                      </p:to>
                                    </p:set>
                                    <p:anim calcmode="lin" valueType="num">
                                      <p:cBhvr additive="base">
                                        <p:cTn id="144" dur="500" fill="hold"/>
                                        <p:tgtEl>
                                          <p:spTgt spid="15388"/>
                                        </p:tgtEl>
                                        <p:attrNameLst>
                                          <p:attrName>ppt_x</p:attrName>
                                        </p:attrNameLst>
                                      </p:cBhvr>
                                      <p:tavLst>
                                        <p:tav tm="0">
                                          <p:val>
                                            <p:strVal val="#ppt_x"/>
                                          </p:val>
                                        </p:tav>
                                        <p:tav tm="100000">
                                          <p:val>
                                            <p:strVal val="#ppt_x"/>
                                          </p:val>
                                        </p:tav>
                                      </p:tavLst>
                                    </p:anim>
                                    <p:anim calcmode="lin" valueType="num">
                                      <p:cBhvr additive="base">
                                        <p:cTn id="145" dur="500" fill="hold"/>
                                        <p:tgtEl>
                                          <p:spTgt spid="15388"/>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4" presetClass="entr" presetSubtype="16" fill="hold" grpId="0" nodeType="clickEffect">
                                  <p:stCondLst>
                                    <p:cond delay="0"/>
                                  </p:stCondLst>
                                  <p:childTnLst>
                                    <p:set>
                                      <p:cBhvr>
                                        <p:cTn id="149" dur="1" fill="hold">
                                          <p:stCondLst>
                                            <p:cond delay="0"/>
                                          </p:stCondLst>
                                        </p:cTn>
                                        <p:tgtEl>
                                          <p:spTgt spid="249859">
                                            <p:txEl>
                                              <p:pRg st="7" end="7"/>
                                            </p:txEl>
                                          </p:spTgt>
                                        </p:tgtEl>
                                        <p:attrNameLst>
                                          <p:attrName>style.visibility</p:attrName>
                                        </p:attrNameLst>
                                      </p:cBhvr>
                                      <p:to>
                                        <p:strVal val="visible"/>
                                      </p:to>
                                    </p:set>
                                    <p:animEffect transition="in" filter="box(in)">
                                      <p:cBhvr>
                                        <p:cTn id="150" dur="500"/>
                                        <p:tgtEl>
                                          <p:spTgt spid="2498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P spid="15371" grpId="0"/>
      <p:bldP spid="15372" grpId="0"/>
      <p:bldP spid="15373" grpId="0"/>
      <p:bldP spid="15374" grpId="0"/>
      <p:bldP spid="15375" grpId="0"/>
      <p:bldP spid="15376" grpId="0"/>
      <p:bldP spid="15377" grpId="0"/>
      <p:bldP spid="15378" grpId="0"/>
      <p:bldP spid="15379" grpId="0"/>
      <p:bldP spid="15380" grpId="0"/>
      <p:bldP spid="15381" grpId="0"/>
      <p:bldP spid="15382" grpId="0"/>
      <p:bldP spid="15383" grpId="0"/>
      <p:bldP spid="15384" grpId="0"/>
      <p:bldP spid="15385" grpId="0"/>
      <p:bldP spid="15386" grpId="0"/>
      <p:bldP spid="15387" grpId="0"/>
      <p:bldP spid="153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2590800" y="277813"/>
            <a:ext cx="3890963" cy="536575"/>
          </a:xfrm>
        </p:spPr>
        <p:txBody>
          <a:bodyPr/>
          <a:lstStyle/>
          <a:p>
            <a:pPr eaLnBrk="1" hangingPunct="1">
              <a:defRPr/>
            </a:pPr>
            <a:r>
              <a:rPr lang="en-US" sz="3200" smtClean="0"/>
              <a:t>Coptic Alphabets</a:t>
            </a:r>
          </a:p>
        </p:txBody>
      </p:sp>
      <p:pic>
        <p:nvPicPr>
          <p:cNvPr id="4099" name="Picture 5" descr="coptic"/>
          <p:cNvPicPr>
            <a:picLocks noChangeAspect="1" noChangeArrowheads="1"/>
          </p:cNvPicPr>
          <p:nvPr/>
        </p:nvPicPr>
        <p:blipFill>
          <a:blip r:embed="rId2" cstate="print"/>
          <a:srcRect/>
          <a:stretch>
            <a:fillRect/>
          </a:stretch>
        </p:blipFill>
        <p:spPr bwMode="auto">
          <a:xfrm>
            <a:off x="152400" y="914400"/>
            <a:ext cx="8839200" cy="4765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457200" y="277813"/>
            <a:ext cx="8229600" cy="636587"/>
          </a:xfrm>
        </p:spPr>
        <p:txBody>
          <a:bodyPr/>
          <a:lstStyle/>
          <a:p>
            <a:pPr eaLnBrk="1" hangingPunct="1">
              <a:defRPr/>
            </a:pPr>
            <a:r>
              <a:rPr lang="en-US" sz="4000" u="sng" dirty="0" smtClean="0">
                <a:solidFill>
                  <a:srgbClr val="FFFF00"/>
                </a:solidFill>
              </a:rPr>
              <a:t>Vocabulary List</a:t>
            </a:r>
          </a:p>
        </p:txBody>
      </p:sp>
      <p:sp>
        <p:nvSpPr>
          <p:cNvPr id="249860" name="Rectangle 4"/>
          <p:cNvSpPr>
            <a:spLocks noChangeArrowheads="1"/>
          </p:cNvSpPr>
          <p:nvPr/>
        </p:nvSpPr>
        <p:spPr bwMode="auto">
          <a:xfrm>
            <a:off x="4572000" y="4495800"/>
            <a:ext cx="1524000" cy="700088"/>
          </a:xfrm>
          <a:prstGeom prst="rect">
            <a:avLst/>
          </a:prstGeom>
          <a:noFill/>
          <a:ln w="9525">
            <a:noFill/>
            <a:miter lim="800000"/>
            <a:headEnd/>
            <a:tailEnd/>
          </a:ln>
          <a:effectLst/>
        </p:spPr>
        <p:txBody>
          <a:bodyPr anchor="ctr"/>
          <a:lstStyle/>
          <a:p>
            <a:pPr algn="l">
              <a:defRPr/>
            </a:pPr>
            <a:r>
              <a:rPr lang="en-US" sz="2800" dirty="0" smtClean="0">
                <a:effectLst>
                  <a:outerShdw blurRad="38100" dist="38100" dir="2700000" algn="tl">
                    <a:srgbClr val="000000"/>
                  </a:outerShdw>
                </a:effectLst>
                <a:latin typeface="Arial" charset="0"/>
              </a:rPr>
              <a:t>God</a:t>
            </a:r>
            <a:r>
              <a:rPr lang="en-US" sz="2800" dirty="0">
                <a:effectLst>
                  <a:outerShdw blurRad="38100" dist="38100" dir="2700000" algn="tl">
                    <a:srgbClr val="000000"/>
                  </a:outerShdw>
                </a:effectLst>
                <a:latin typeface="Arial" charset="0"/>
              </a:rPr>
              <a:t>	</a:t>
            </a:r>
          </a:p>
        </p:txBody>
      </p:sp>
      <p:sp>
        <p:nvSpPr>
          <p:cNvPr id="249861" name="Rectangle 5"/>
          <p:cNvSpPr>
            <a:spLocks noChangeArrowheads="1"/>
          </p:cNvSpPr>
          <p:nvPr/>
        </p:nvSpPr>
        <p:spPr bwMode="auto">
          <a:xfrm>
            <a:off x="1066800" y="4495800"/>
            <a:ext cx="2743200" cy="700088"/>
          </a:xfrm>
          <a:prstGeom prst="rect">
            <a:avLst/>
          </a:prstGeom>
          <a:noFill/>
          <a:ln w="9525">
            <a:noFill/>
            <a:miter lim="800000"/>
            <a:headEnd/>
            <a:tailEnd/>
          </a:ln>
          <a:effectLst/>
        </p:spPr>
        <p:txBody>
          <a:bodyPr/>
          <a:lstStyle/>
          <a:p>
            <a:pPr>
              <a:defRPr/>
            </a:pPr>
            <a:r>
              <a:rPr lang="en-US" dirty="0" err="1">
                <a:effectLst>
                  <a:outerShdw blurRad="38100" dist="38100" dir="2700000" algn="tl">
                    <a:srgbClr val="000000"/>
                  </a:outerShdw>
                </a:effectLst>
              </a:rPr>
              <a:t>Nou</a:t>
            </a:r>
            <a:r>
              <a:rPr lang="en-US" dirty="0">
                <a:effectLst>
                  <a:outerShdw blurRad="38100" dist="38100" dir="2700000" algn="tl">
                    <a:srgbClr val="000000"/>
                  </a:outerShdw>
                </a:effectLst>
              </a:rPr>
              <a:t>]</a:t>
            </a:r>
          </a:p>
        </p:txBody>
      </p:sp>
      <p:sp>
        <p:nvSpPr>
          <p:cNvPr id="249862" name="Rectangle 6"/>
          <p:cNvSpPr>
            <a:spLocks noChangeArrowheads="1"/>
          </p:cNvSpPr>
          <p:nvPr/>
        </p:nvSpPr>
        <p:spPr bwMode="auto">
          <a:xfrm>
            <a:off x="4572000" y="3657600"/>
            <a:ext cx="1600200" cy="700088"/>
          </a:xfrm>
          <a:prstGeom prst="rect">
            <a:avLst/>
          </a:prstGeom>
          <a:noFill/>
          <a:ln w="9525">
            <a:noFill/>
            <a:miter lim="800000"/>
            <a:headEnd/>
            <a:tailEnd/>
          </a:ln>
          <a:effectLst/>
        </p:spPr>
        <p:txBody>
          <a:bodyPr anchor="ctr"/>
          <a:lstStyle/>
          <a:p>
            <a:pPr algn="l">
              <a:defRPr/>
            </a:pPr>
            <a:r>
              <a:rPr lang="en-US" sz="2800" dirty="0">
                <a:effectLst>
                  <a:outerShdw blurRad="38100" dist="38100" dir="2700000" algn="tl">
                    <a:srgbClr val="000000"/>
                  </a:outerShdw>
                </a:effectLst>
                <a:latin typeface="Arial" charset="0"/>
              </a:rPr>
              <a:t>Son</a:t>
            </a:r>
          </a:p>
        </p:txBody>
      </p:sp>
      <p:sp>
        <p:nvSpPr>
          <p:cNvPr id="249863" name="Rectangle 7"/>
          <p:cNvSpPr>
            <a:spLocks noChangeArrowheads="1"/>
          </p:cNvSpPr>
          <p:nvPr/>
        </p:nvSpPr>
        <p:spPr bwMode="auto">
          <a:xfrm>
            <a:off x="1143000" y="3657600"/>
            <a:ext cx="2667000" cy="700088"/>
          </a:xfrm>
          <a:prstGeom prst="rect">
            <a:avLst/>
          </a:prstGeom>
          <a:noFill/>
          <a:ln w="9525">
            <a:noFill/>
            <a:miter lim="800000"/>
            <a:headEnd/>
            <a:tailEnd/>
          </a:ln>
          <a:effectLst/>
        </p:spPr>
        <p:txBody>
          <a:bodyPr/>
          <a:lstStyle/>
          <a:p>
            <a:pPr>
              <a:defRPr/>
            </a:pPr>
            <a:r>
              <a:rPr lang="en-US" dirty="0" err="1">
                <a:effectLst>
                  <a:outerShdw blurRad="38100" dist="38100" dir="2700000" algn="tl">
                    <a:srgbClr val="000000"/>
                  </a:outerShdw>
                </a:effectLst>
              </a:rPr>
              <a:t>Syri</a:t>
            </a:r>
            <a:endParaRPr lang="en-US" dirty="0">
              <a:effectLst>
                <a:outerShdw blurRad="38100" dist="38100" dir="2700000" algn="tl">
                  <a:srgbClr val="000000"/>
                </a:outerShdw>
              </a:effectLst>
            </a:endParaRPr>
          </a:p>
        </p:txBody>
      </p:sp>
      <p:sp>
        <p:nvSpPr>
          <p:cNvPr id="249864" name="Rectangle 8"/>
          <p:cNvSpPr>
            <a:spLocks noChangeArrowheads="1"/>
          </p:cNvSpPr>
          <p:nvPr/>
        </p:nvSpPr>
        <p:spPr bwMode="auto">
          <a:xfrm>
            <a:off x="4572000" y="2743200"/>
            <a:ext cx="1219200" cy="700088"/>
          </a:xfrm>
          <a:prstGeom prst="rect">
            <a:avLst/>
          </a:prstGeom>
          <a:noFill/>
          <a:ln w="9525">
            <a:noFill/>
            <a:miter lim="800000"/>
            <a:headEnd/>
            <a:tailEnd/>
          </a:ln>
          <a:effectLst/>
        </p:spPr>
        <p:txBody>
          <a:bodyPr anchor="ctr"/>
          <a:lstStyle/>
          <a:p>
            <a:pPr algn="l">
              <a:defRPr/>
            </a:pPr>
            <a:r>
              <a:rPr lang="en-US" sz="2800" dirty="0" smtClean="0">
                <a:effectLst>
                  <a:outerShdw blurRad="38100" dist="38100" dir="2700000" algn="tl">
                    <a:srgbClr val="000000"/>
                  </a:outerShdw>
                </a:effectLst>
                <a:latin typeface="Arial" charset="0"/>
              </a:rPr>
              <a:t>Lord</a:t>
            </a:r>
            <a:endParaRPr lang="en-US" sz="2800" dirty="0">
              <a:effectLst>
                <a:outerShdw blurRad="38100" dist="38100" dir="2700000" algn="tl">
                  <a:srgbClr val="000000"/>
                </a:outerShdw>
              </a:effectLst>
              <a:latin typeface="Arial" charset="0"/>
            </a:endParaRPr>
          </a:p>
        </p:txBody>
      </p:sp>
      <p:sp>
        <p:nvSpPr>
          <p:cNvPr id="249865" name="Rectangle 9"/>
          <p:cNvSpPr>
            <a:spLocks noChangeArrowheads="1"/>
          </p:cNvSpPr>
          <p:nvPr/>
        </p:nvSpPr>
        <p:spPr bwMode="auto">
          <a:xfrm>
            <a:off x="1371600" y="2819400"/>
            <a:ext cx="2133600" cy="700088"/>
          </a:xfrm>
          <a:prstGeom prst="rect">
            <a:avLst/>
          </a:prstGeom>
          <a:noFill/>
          <a:ln w="9525">
            <a:noFill/>
            <a:miter lim="800000"/>
            <a:headEnd/>
            <a:tailEnd/>
          </a:ln>
          <a:effectLst/>
        </p:spPr>
        <p:txBody>
          <a:bodyPr/>
          <a:lstStyle/>
          <a:p>
            <a:pPr>
              <a:defRPr/>
            </a:pPr>
            <a:r>
              <a:rPr lang="en-US" dirty="0" smtClean="0">
                <a:effectLst>
                  <a:outerShdw blurRad="38100" dist="38100" dir="2700000" algn="tl">
                    <a:srgbClr val="000000"/>
                  </a:outerShdw>
                </a:effectLst>
              </a:rPr>
              <a:t>[</a:t>
            </a:r>
            <a:r>
              <a:rPr lang="en-US" dirty="0" err="1" smtClean="0">
                <a:effectLst>
                  <a:outerShdw blurRad="38100" dist="38100" dir="2700000" algn="tl">
                    <a:srgbClr val="000000"/>
                  </a:outerShdw>
                </a:effectLst>
              </a:rPr>
              <a:t>oic</a:t>
            </a:r>
            <a:endParaRPr lang="en-US" dirty="0">
              <a:effectLst>
                <a:outerShdw blurRad="38100" dist="38100" dir="2700000" algn="tl">
                  <a:srgbClr val="000000"/>
                </a:outerShdw>
              </a:effectLst>
            </a:endParaRPr>
          </a:p>
        </p:txBody>
      </p:sp>
      <p:sp>
        <p:nvSpPr>
          <p:cNvPr id="249866" name="Rectangle 10"/>
          <p:cNvSpPr>
            <a:spLocks noChangeArrowheads="1"/>
          </p:cNvSpPr>
          <p:nvPr/>
        </p:nvSpPr>
        <p:spPr bwMode="auto">
          <a:xfrm>
            <a:off x="4572000" y="1981200"/>
            <a:ext cx="1752600" cy="700087"/>
          </a:xfrm>
          <a:prstGeom prst="rect">
            <a:avLst/>
          </a:prstGeom>
          <a:noFill/>
          <a:ln w="9525">
            <a:noFill/>
            <a:miter lim="800000"/>
            <a:headEnd/>
            <a:tailEnd/>
          </a:ln>
          <a:effectLst/>
        </p:spPr>
        <p:txBody>
          <a:bodyPr anchor="ctr"/>
          <a:lstStyle/>
          <a:p>
            <a:pPr algn="l">
              <a:defRPr/>
            </a:pPr>
            <a:r>
              <a:rPr lang="en-US" sz="2800" dirty="0">
                <a:effectLst>
                  <a:outerShdw blurRad="38100" dist="38100" dir="2700000" algn="tl">
                    <a:srgbClr val="000000"/>
                  </a:outerShdw>
                </a:effectLst>
                <a:latin typeface="Arial" charset="0"/>
              </a:rPr>
              <a:t>name</a:t>
            </a:r>
          </a:p>
        </p:txBody>
      </p:sp>
      <p:sp>
        <p:nvSpPr>
          <p:cNvPr id="249867" name="Rectangle 11"/>
          <p:cNvSpPr>
            <a:spLocks noChangeArrowheads="1"/>
          </p:cNvSpPr>
          <p:nvPr/>
        </p:nvSpPr>
        <p:spPr bwMode="auto">
          <a:xfrm>
            <a:off x="1371600" y="1981200"/>
            <a:ext cx="2133600" cy="700088"/>
          </a:xfrm>
          <a:prstGeom prst="rect">
            <a:avLst/>
          </a:prstGeom>
          <a:noFill/>
          <a:ln w="9525">
            <a:noFill/>
            <a:miter lim="800000"/>
            <a:headEnd/>
            <a:tailEnd/>
          </a:ln>
          <a:effectLst/>
        </p:spPr>
        <p:txBody>
          <a:bodyPr/>
          <a:lstStyle/>
          <a:p>
            <a:pPr>
              <a:defRPr/>
            </a:pPr>
            <a:r>
              <a:rPr lang="en-US" dirty="0">
                <a:effectLst>
                  <a:outerShdw blurRad="38100" dist="38100" dir="2700000" algn="tl">
                    <a:srgbClr val="000000"/>
                  </a:outerShdw>
                </a:effectLst>
              </a:rPr>
              <a:t>ran</a:t>
            </a:r>
          </a:p>
        </p:txBody>
      </p:sp>
      <p:sp>
        <p:nvSpPr>
          <p:cNvPr id="249868" name="Rectangle 12"/>
          <p:cNvSpPr>
            <a:spLocks noChangeArrowheads="1"/>
          </p:cNvSpPr>
          <p:nvPr/>
        </p:nvSpPr>
        <p:spPr bwMode="auto">
          <a:xfrm>
            <a:off x="4572000" y="1143000"/>
            <a:ext cx="2514600" cy="700088"/>
          </a:xfrm>
          <a:prstGeom prst="rect">
            <a:avLst/>
          </a:prstGeom>
          <a:noFill/>
          <a:ln w="9525">
            <a:noFill/>
            <a:miter lim="800000"/>
            <a:headEnd/>
            <a:tailEnd/>
          </a:ln>
          <a:effectLst/>
        </p:spPr>
        <p:txBody>
          <a:bodyPr anchor="ctr"/>
          <a:lstStyle/>
          <a:p>
            <a:pPr algn="l">
              <a:defRPr/>
            </a:pPr>
            <a:r>
              <a:rPr lang="en-US" sz="2800" dirty="0">
                <a:effectLst>
                  <a:outerShdw blurRad="38100" dist="38100" dir="2700000" algn="tl">
                    <a:srgbClr val="000000"/>
                  </a:outerShdw>
                </a:effectLst>
                <a:latin typeface="Arial" charset="0"/>
              </a:rPr>
              <a:t>in, with, by, at</a:t>
            </a:r>
          </a:p>
        </p:txBody>
      </p:sp>
      <p:sp>
        <p:nvSpPr>
          <p:cNvPr id="249869" name="Rectangle 13"/>
          <p:cNvSpPr>
            <a:spLocks noChangeArrowheads="1"/>
          </p:cNvSpPr>
          <p:nvPr/>
        </p:nvSpPr>
        <p:spPr bwMode="auto">
          <a:xfrm>
            <a:off x="1447800" y="1143000"/>
            <a:ext cx="2057400" cy="700088"/>
          </a:xfrm>
          <a:prstGeom prst="rect">
            <a:avLst/>
          </a:prstGeom>
          <a:noFill/>
          <a:ln w="9525">
            <a:noFill/>
            <a:miter lim="800000"/>
            <a:headEnd/>
            <a:tailEnd/>
          </a:ln>
          <a:effectLst/>
        </p:spPr>
        <p:txBody>
          <a:bodyPr/>
          <a:lstStyle/>
          <a:p>
            <a:pPr>
              <a:defRPr/>
            </a:pPr>
            <a:r>
              <a:rPr lang="en-US" dirty="0" err="1">
                <a:effectLst>
                  <a:outerShdw blurRad="38100" dist="38100" dir="2700000" algn="tl">
                    <a:srgbClr val="000000"/>
                  </a:outerShdw>
                </a:effectLst>
              </a:rPr>
              <a:t>qen</a:t>
            </a:r>
            <a:endParaRPr lang="en-US" dirty="0">
              <a:effectLst>
                <a:outerShdw blurRad="38100" dist="38100" dir="2700000" algn="tl">
                  <a:srgbClr val="000000"/>
                </a:outerShdw>
              </a:effectLst>
            </a:endParaRPr>
          </a:p>
        </p:txBody>
      </p:sp>
      <p:sp>
        <p:nvSpPr>
          <p:cNvPr id="249879" name="Rectangle 23"/>
          <p:cNvSpPr>
            <a:spLocks noChangeArrowheads="1"/>
          </p:cNvSpPr>
          <p:nvPr/>
        </p:nvSpPr>
        <p:spPr bwMode="auto">
          <a:xfrm>
            <a:off x="4572000" y="5334000"/>
            <a:ext cx="1981200" cy="609600"/>
          </a:xfrm>
          <a:prstGeom prst="rect">
            <a:avLst/>
          </a:prstGeom>
          <a:noFill/>
          <a:ln w="28575">
            <a:noFill/>
            <a:miter lim="800000"/>
            <a:headEnd/>
            <a:tailEnd/>
          </a:ln>
          <a:effectLst/>
        </p:spPr>
        <p:txBody>
          <a:bodyPr anchor="ctr"/>
          <a:lstStyle/>
          <a:p>
            <a:pPr algn="l">
              <a:defRPr/>
            </a:pPr>
            <a:r>
              <a:rPr lang="en-US" sz="2800" dirty="0">
                <a:effectLst>
                  <a:outerShdw blurRad="38100" dist="38100" dir="2700000" algn="tl">
                    <a:srgbClr val="000000"/>
                  </a:outerShdw>
                </a:effectLst>
                <a:latin typeface="Arial" charset="0"/>
              </a:rPr>
              <a:t>single, one</a:t>
            </a:r>
          </a:p>
        </p:txBody>
      </p:sp>
      <p:sp>
        <p:nvSpPr>
          <p:cNvPr id="249880" name="Rectangle 24"/>
          <p:cNvSpPr>
            <a:spLocks noChangeArrowheads="1"/>
          </p:cNvSpPr>
          <p:nvPr/>
        </p:nvSpPr>
        <p:spPr bwMode="auto">
          <a:xfrm>
            <a:off x="1143000" y="5257800"/>
            <a:ext cx="2590800" cy="609600"/>
          </a:xfrm>
          <a:prstGeom prst="rect">
            <a:avLst/>
          </a:prstGeom>
          <a:noFill/>
          <a:ln w="28575" algn="ctr">
            <a:noFill/>
            <a:miter lim="800000"/>
            <a:headEnd/>
            <a:tailEnd/>
          </a:ln>
          <a:effectLst/>
        </p:spPr>
        <p:txBody>
          <a:bodyPr/>
          <a:lstStyle/>
          <a:p>
            <a:pPr>
              <a:defRPr/>
            </a:pPr>
            <a:r>
              <a:rPr lang="en-US" dirty="0" err="1">
                <a:effectLst>
                  <a:outerShdw blurRad="38100" dist="38100" dir="2700000" algn="tl">
                    <a:srgbClr val="000000"/>
                  </a:outerShdw>
                </a:effectLst>
              </a:rPr>
              <a:t>ouwt</a:t>
            </a:r>
            <a:endParaRPr lang="en-US" dirty="0">
              <a:effectLst>
                <a:outerShdw blurRad="38100" dist="38100" dir="2700000" algn="tl">
                  <a:srgbClr val="000000"/>
                </a:outerShdw>
              </a:effectLst>
            </a:endParaRPr>
          </a:p>
        </p:txBody>
      </p:sp>
      <p:sp>
        <p:nvSpPr>
          <p:cNvPr id="28" name="Rectangle 24"/>
          <p:cNvSpPr>
            <a:spLocks noChangeArrowheads="1"/>
          </p:cNvSpPr>
          <p:nvPr/>
        </p:nvSpPr>
        <p:spPr bwMode="auto">
          <a:xfrm>
            <a:off x="1066800" y="6096000"/>
            <a:ext cx="2590800" cy="609600"/>
          </a:xfrm>
          <a:prstGeom prst="rect">
            <a:avLst/>
          </a:prstGeom>
          <a:noFill/>
          <a:ln w="28575" algn="ctr">
            <a:noFill/>
            <a:miter lim="800000"/>
            <a:headEnd/>
            <a:tailEnd/>
          </a:ln>
          <a:effectLst/>
        </p:spPr>
        <p:txBody>
          <a:bodyPr/>
          <a:lstStyle/>
          <a:p>
            <a:pPr>
              <a:defRPr/>
            </a:pPr>
            <a:r>
              <a:rPr lang="en-US" dirty="0" err="1" smtClean="0">
                <a:effectLst>
                  <a:outerShdw blurRad="38100" dist="38100" dir="2700000" algn="tl">
                    <a:srgbClr val="000000"/>
                  </a:outerShdw>
                </a:effectLst>
              </a:rPr>
              <a:t>ouro</a:t>
            </a:r>
            <a:endParaRPr lang="en-US" dirty="0">
              <a:effectLst>
                <a:outerShdw blurRad="38100" dist="38100" dir="2700000" algn="tl">
                  <a:srgbClr val="000000"/>
                </a:outerShdw>
              </a:effectLst>
            </a:endParaRPr>
          </a:p>
        </p:txBody>
      </p:sp>
      <p:sp>
        <p:nvSpPr>
          <p:cNvPr id="29" name="Rectangle 23"/>
          <p:cNvSpPr>
            <a:spLocks noChangeArrowheads="1"/>
          </p:cNvSpPr>
          <p:nvPr/>
        </p:nvSpPr>
        <p:spPr bwMode="auto">
          <a:xfrm>
            <a:off x="4572000" y="6096000"/>
            <a:ext cx="1981200" cy="609600"/>
          </a:xfrm>
          <a:prstGeom prst="rect">
            <a:avLst/>
          </a:prstGeom>
          <a:noFill/>
          <a:ln w="28575">
            <a:noFill/>
            <a:miter lim="800000"/>
            <a:headEnd/>
            <a:tailEnd/>
          </a:ln>
          <a:effectLst/>
        </p:spPr>
        <p:txBody>
          <a:bodyPr anchor="ctr"/>
          <a:lstStyle/>
          <a:p>
            <a:pPr algn="l">
              <a:defRPr/>
            </a:pPr>
            <a:r>
              <a:rPr lang="en-US" sz="2800" dirty="0" smtClean="0">
                <a:effectLst>
                  <a:outerShdw blurRad="38100" dist="38100" dir="2700000" algn="tl">
                    <a:srgbClr val="000000"/>
                  </a:outerShdw>
                </a:effectLst>
                <a:latin typeface="Arial" charset="0"/>
              </a:rPr>
              <a:t>King</a:t>
            </a:r>
            <a:endParaRPr lang="en-US" sz="2800" dirty="0">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49869"/>
                                        </p:tgtEl>
                                        <p:attrNameLst>
                                          <p:attrName>style.visibility</p:attrName>
                                        </p:attrNameLst>
                                      </p:cBhvr>
                                      <p:to>
                                        <p:strVal val="visible"/>
                                      </p:to>
                                    </p:set>
                                    <p:animEffect transition="in" filter="diamond(in)">
                                      <p:cBhvr>
                                        <p:cTn id="7" dur="2000"/>
                                        <p:tgtEl>
                                          <p:spTgt spid="24986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68"/>
                                        </p:tgtEl>
                                        <p:attrNameLst>
                                          <p:attrName>style.visibility</p:attrName>
                                        </p:attrNameLst>
                                      </p:cBhvr>
                                      <p:to>
                                        <p:strVal val="visible"/>
                                      </p:to>
                                    </p:set>
                                    <p:animEffect transition="in" filter="checkerboard(across)">
                                      <p:cBhvr>
                                        <p:cTn id="12" dur="500"/>
                                        <p:tgtEl>
                                          <p:spTgt spid="24986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49867"/>
                                        </p:tgtEl>
                                        <p:attrNameLst>
                                          <p:attrName>style.visibility</p:attrName>
                                        </p:attrNameLst>
                                      </p:cBhvr>
                                      <p:to>
                                        <p:strVal val="visible"/>
                                      </p:to>
                                    </p:set>
                                    <p:animEffect transition="in" filter="diamond(in)">
                                      <p:cBhvr>
                                        <p:cTn id="17" dur="2000"/>
                                        <p:tgtEl>
                                          <p:spTgt spid="24986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9866"/>
                                        </p:tgtEl>
                                        <p:attrNameLst>
                                          <p:attrName>style.visibility</p:attrName>
                                        </p:attrNameLst>
                                      </p:cBhvr>
                                      <p:to>
                                        <p:strVal val="visible"/>
                                      </p:to>
                                    </p:set>
                                    <p:animEffect transition="in" filter="checkerboard(across)">
                                      <p:cBhvr>
                                        <p:cTn id="22" dur="500"/>
                                        <p:tgtEl>
                                          <p:spTgt spid="24986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49865"/>
                                        </p:tgtEl>
                                        <p:attrNameLst>
                                          <p:attrName>style.visibility</p:attrName>
                                        </p:attrNameLst>
                                      </p:cBhvr>
                                      <p:to>
                                        <p:strVal val="visible"/>
                                      </p:to>
                                    </p:set>
                                    <p:animEffect transition="in" filter="diamond(in)">
                                      <p:cBhvr>
                                        <p:cTn id="27" dur="2000"/>
                                        <p:tgtEl>
                                          <p:spTgt spid="24986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864"/>
                                        </p:tgtEl>
                                        <p:attrNameLst>
                                          <p:attrName>style.visibility</p:attrName>
                                        </p:attrNameLst>
                                      </p:cBhvr>
                                      <p:to>
                                        <p:strVal val="visible"/>
                                      </p:to>
                                    </p:set>
                                    <p:animEffect transition="in" filter="checkerboard(across)">
                                      <p:cBhvr>
                                        <p:cTn id="32" dur="500"/>
                                        <p:tgtEl>
                                          <p:spTgt spid="249864"/>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49863"/>
                                        </p:tgtEl>
                                        <p:attrNameLst>
                                          <p:attrName>style.visibility</p:attrName>
                                        </p:attrNameLst>
                                      </p:cBhvr>
                                      <p:to>
                                        <p:strVal val="visible"/>
                                      </p:to>
                                    </p:set>
                                    <p:animEffect transition="in" filter="diamond(in)">
                                      <p:cBhvr>
                                        <p:cTn id="37" dur="2000"/>
                                        <p:tgtEl>
                                          <p:spTgt spid="24986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9862"/>
                                        </p:tgtEl>
                                        <p:attrNameLst>
                                          <p:attrName>style.visibility</p:attrName>
                                        </p:attrNameLst>
                                      </p:cBhvr>
                                      <p:to>
                                        <p:strVal val="visible"/>
                                      </p:to>
                                    </p:set>
                                    <p:animEffect transition="in" filter="checkerboard(across)">
                                      <p:cBhvr>
                                        <p:cTn id="42" dur="500"/>
                                        <p:tgtEl>
                                          <p:spTgt spid="249862"/>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49861"/>
                                        </p:tgtEl>
                                        <p:attrNameLst>
                                          <p:attrName>style.visibility</p:attrName>
                                        </p:attrNameLst>
                                      </p:cBhvr>
                                      <p:to>
                                        <p:strVal val="visible"/>
                                      </p:to>
                                    </p:set>
                                    <p:animEffect transition="in" filter="diamond(in)">
                                      <p:cBhvr>
                                        <p:cTn id="47" dur="2000"/>
                                        <p:tgtEl>
                                          <p:spTgt spid="24986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9860"/>
                                        </p:tgtEl>
                                        <p:attrNameLst>
                                          <p:attrName>style.visibility</p:attrName>
                                        </p:attrNameLst>
                                      </p:cBhvr>
                                      <p:to>
                                        <p:strVal val="visible"/>
                                      </p:to>
                                    </p:set>
                                    <p:animEffect transition="in" filter="checkerboard(across)">
                                      <p:cBhvr>
                                        <p:cTn id="52" dur="500"/>
                                        <p:tgtEl>
                                          <p:spTgt spid="249860"/>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249880"/>
                                        </p:tgtEl>
                                        <p:attrNameLst>
                                          <p:attrName>style.visibility</p:attrName>
                                        </p:attrNameLst>
                                      </p:cBhvr>
                                      <p:to>
                                        <p:strVal val="visible"/>
                                      </p:to>
                                    </p:set>
                                    <p:animEffect transition="in" filter="diamond(in)">
                                      <p:cBhvr>
                                        <p:cTn id="57" dur="2000"/>
                                        <p:tgtEl>
                                          <p:spTgt spid="249880"/>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49879"/>
                                        </p:tgtEl>
                                        <p:attrNameLst>
                                          <p:attrName>style.visibility</p:attrName>
                                        </p:attrNameLst>
                                      </p:cBhvr>
                                      <p:to>
                                        <p:strVal val="visible"/>
                                      </p:to>
                                    </p:set>
                                    <p:animEffect transition="in" filter="checkerboard(across)">
                                      <p:cBhvr>
                                        <p:cTn id="62" dur="500"/>
                                        <p:tgtEl>
                                          <p:spTgt spid="249879"/>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diamond(in)">
                                      <p:cBhvr>
                                        <p:cTn id="67" dur="20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checkerboard(across)">
                                      <p:cBhvr>
                                        <p:cTn id="7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0" grpId="0"/>
      <p:bldP spid="249861" grpId="0"/>
      <p:bldP spid="249862" grpId="0"/>
      <p:bldP spid="249863" grpId="0"/>
      <p:bldP spid="249864" grpId="0"/>
      <p:bldP spid="249865" grpId="0"/>
      <p:bldP spid="249866" grpId="0"/>
      <p:bldP spid="249867" grpId="0"/>
      <p:bldP spid="249868" grpId="0"/>
      <p:bldP spid="249869" grpId="0"/>
      <p:bldP spid="249879" grpId="0"/>
      <p:bldP spid="249880" grpId="0"/>
      <p:bldP spid="28"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6"/>
          <p:cNvSpPr>
            <a:spLocks noGrp="1" noChangeArrowheads="1"/>
          </p:cNvSpPr>
          <p:nvPr>
            <p:ph type="title"/>
          </p:nvPr>
        </p:nvSpPr>
        <p:spPr/>
        <p:txBody>
          <a:bodyPr/>
          <a:lstStyle/>
          <a:p>
            <a:pPr eaLnBrk="1" hangingPunct="1">
              <a:defRPr/>
            </a:pPr>
            <a:r>
              <a:rPr lang="en-US" smtClean="0">
                <a:solidFill>
                  <a:srgbClr val="000000"/>
                </a:solidFill>
                <a:effectLst>
                  <a:outerShdw blurRad="38100" dist="38100" dir="2700000" algn="tl">
                    <a:srgbClr val="FFFFFF"/>
                  </a:outerShdw>
                </a:effectLst>
              </a:rPr>
              <a:t>Announcement</a:t>
            </a:r>
          </a:p>
        </p:txBody>
      </p:sp>
      <p:sp>
        <p:nvSpPr>
          <p:cNvPr id="34823" name="Rectangle 7"/>
          <p:cNvSpPr>
            <a:spLocks noGrp="1" noChangeArrowheads="1"/>
          </p:cNvSpPr>
          <p:nvPr>
            <p:ph type="body" idx="1"/>
          </p:nvPr>
        </p:nvSpPr>
        <p:spPr/>
        <p:txBody>
          <a:bodyPr/>
          <a:lstStyle/>
          <a:p>
            <a:pPr marL="0" indent="0" eaLnBrk="1" hangingPunct="1">
              <a:buFont typeface="Wingdings" pitchFamily="2" charset="2"/>
              <a:buChar char="v"/>
              <a:defRPr/>
            </a:pPr>
            <a:r>
              <a:rPr lang="en-US" sz="4000" dirty="0" smtClean="0"/>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a:xfrm>
            <a:off x="533400" y="3352800"/>
            <a:ext cx="7772400" cy="1508125"/>
          </a:xfrm>
        </p:spPr>
        <p:txBody>
          <a:bodyPr/>
          <a:lstStyle/>
          <a:p>
            <a:pPr eaLnBrk="1" hangingPunct="1">
              <a:defRPr/>
            </a:pPr>
            <a:r>
              <a:rPr lang="en-US" smtClean="0">
                <a:latin typeface="CS Avva Shenouda" pitchFamily="34" charset="0"/>
              </a:rPr>
              <a:t>Oujai qen `P[oic</a:t>
            </a:r>
          </a:p>
        </p:txBody>
      </p:sp>
      <p:pic>
        <p:nvPicPr>
          <p:cNvPr id="19459" name="Picture 6" descr="Coptic Cross"/>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33800" y="2514600"/>
            <a:ext cx="1543050" cy="1285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7" name="Rectangle 5"/>
          <p:cNvSpPr>
            <a:spLocks noGrp="1" noChangeArrowheads="1"/>
          </p:cNvSpPr>
          <p:nvPr>
            <p:ph type="title"/>
          </p:nvPr>
        </p:nvSpPr>
        <p:spPr/>
        <p:txBody>
          <a:bodyPr/>
          <a:lstStyle/>
          <a:p>
            <a:pPr eaLnBrk="1" hangingPunct="1"/>
            <a:r>
              <a:rPr lang="en-US" sz="4000" smtClean="0"/>
              <a:t>Coptic Alphabets Review</a:t>
            </a:r>
          </a:p>
        </p:txBody>
      </p:sp>
      <p:sp>
        <p:nvSpPr>
          <p:cNvPr id="23580" name="Rectangle 28"/>
          <p:cNvSpPr>
            <a:spLocks noChangeArrowheads="1"/>
          </p:cNvSpPr>
          <p:nvPr/>
        </p:nvSpPr>
        <p:spPr bwMode="auto">
          <a:xfrm>
            <a:off x="5943600" y="5791200"/>
            <a:ext cx="27432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Kee</a:t>
            </a:r>
          </a:p>
        </p:txBody>
      </p:sp>
      <p:sp>
        <p:nvSpPr>
          <p:cNvPr id="23579" name="Rectangle 27"/>
          <p:cNvSpPr>
            <a:spLocks noChangeArrowheads="1"/>
          </p:cNvSpPr>
          <p:nvPr/>
        </p:nvSpPr>
        <p:spPr bwMode="auto">
          <a:xfrm>
            <a:off x="2667000" y="5791200"/>
            <a:ext cx="32766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k, sh, kh</a:t>
            </a:r>
          </a:p>
        </p:txBody>
      </p:sp>
      <p:sp>
        <p:nvSpPr>
          <p:cNvPr id="23578" name="Rectangle 26"/>
          <p:cNvSpPr>
            <a:spLocks noChangeArrowheads="1"/>
          </p:cNvSpPr>
          <p:nvPr/>
        </p:nvSpPr>
        <p:spPr bwMode="auto">
          <a:xfrm>
            <a:off x="457200" y="5791200"/>
            <a:ext cx="2209800" cy="700088"/>
          </a:xfrm>
          <a:prstGeom prst="rect">
            <a:avLst/>
          </a:prstGeom>
          <a:noFill/>
          <a:ln w="9525">
            <a:noFill/>
            <a:miter lim="800000"/>
            <a:headEnd/>
            <a:tailEnd/>
          </a:ln>
          <a:effectLst/>
        </p:spPr>
        <p:txBody>
          <a:bodyPr anchor="ctr"/>
          <a:lstStyle/>
          <a:p>
            <a:r>
              <a:rPr lang="en-US" sz="3200">
                <a:effectLst>
                  <a:outerShdw blurRad="38100" dist="38100" dir="2700000" algn="tl">
                    <a:srgbClr val="000000"/>
                  </a:outerShdw>
                </a:effectLst>
              </a:rPr>
              <a:t>,</a:t>
            </a:r>
          </a:p>
        </p:txBody>
      </p:sp>
      <p:sp>
        <p:nvSpPr>
          <p:cNvPr id="23577" name="Rectangle 25"/>
          <p:cNvSpPr>
            <a:spLocks noChangeArrowheads="1"/>
          </p:cNvSpPr>
          <p:nvPr/>
        </p:nvSpPr>
        <p:spPr bwMode="auto">
          <a:xfrm>
            <a:off x="5943600" y="5105400"/>
            <a:ext cx="27432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Khay</a:t>
            </a:r>
          </a:p>
        </p:txBody>
      </p:sp>
      <p:sp>
        <p:nvSpPr>
          <p:cNvPr id="23576" name="Rectangle 24"/>
          <p:cNvSpPr>
            <a:spLocks noChangeArrowheads="1"/>
          </p:cNvSpPr>
          <p:nvPr/>
        </p:nvSpPr>
        <p:spPr bwMode="auto">
          <a:xfrm>
            <a:off x="2667000" y="5105400"/>
            <a:ext cx="32766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kh</a:t>
            </a:r>
          </a:p>
        </p:txBody>
      </p:sp>
      <p:sp>
        <p:nvSpPr>
          <p:cNvPr id="23575" name="Rectangle 23"/>
          <p:cNvSpPr>
            <a:spLocks noChangeArrowheads="1"/>
          </p:cNvSpPr>
          <p:nvPr/>
        </p:nvSpPr>
        <p:spPr bwMode="auto">
          <a:xfrm>
            <a:off x="457200" y="5105400"/>
            <a:ext cx="2209800" cy="700088"/>
          </a:xfrm>
          <a:prstGeom prst="rect">
            <a:avLst/>
          </a:prstGeom>
          <a:noFill/>
          <a:ln w="9525">
            <a:noFill/>
            <a:miter lim="800000"/>
            <a:headEnd/>
            <a:tailEnd/>
          </a:ln>
          <a:effectLst/>
        </p:spPr>
        <p:txBody>
          <a:bodyPr anchor="ctr"/>
          <a:lstStyle/>
          <a:p>
            <a:r>
              <a:rPr lang="en-US" sz="3200">
                <a:effectLst>
                  <a:outerShdw blurRad="38100" dist="38100" dir="2700000" algn="tl">
                    <a:srgbClr val="000000"/>
                  </a:outerShdw>
                </a:effectLst>
              </a:rPr>
              <a:t>Q q</a:t>
            </a:r>
          </a:p>
        </p:txBody>
      </p:sp>
      <p:sp>
        <p:nvSpPr>
          <p:cNvPr id="23574" name="Rectangle 22"/>
          <p:cNvSpPr>
            <a:spLocks noChangeArrowheads="1"/>
          </p:cNvSpPr>
          <p:nvPr/>
        </p:nvSpPr>
        <p:spPr bwMode="auto">
          <a:xfrm>
            <a:off x="5943600" y="4419600"/>
            <a:ext cx="27432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Eata</a:t>
            </a:r>
          </a:p>
        </p:txBody>
      </p:sp>
      <p:sp>
        <p:nvSpPr>
          <p:cNvPr id="23573" name="Rectangle 21"/>
          <p:cNvSpPr>
            <a:spLocks noChangeArrowheads="1"/>
          </p:cNvSpPr>
          <p:nvPr/>
        </p:nvSpPr>
        <p:spPr bwMode="auto">
          <a:xfrm>
            <a:off x="2667000" y="4419600"/>
            <a:ext cx="32766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ee</a:t>
            </a:r>
          </a:p>
        </p:txBody>
      </p:sp>
      <p:sp>
        <p:nvSpPr>
          <p:cNvPr id="23572" name="Rectangle 20"/>
          <p:cNvSpPr>
            <a:spLocks noChangeArrowheads="1"/>
          </p:cNvSpPr>
          <p:nvPr/>
        </p:nvSpPr>
        <p:spPr bwMode="auto">
          <a:xfrm>
            <a:off x="457200" y="4419600"/>
            <a:ext cx="2209800" cy="700088"/>
          </a:xfrm>
          <a:prstGeom prst="rect">
            <a:avLst/>
          </a:prstGeom>
          <a:noFill/>
          <a:ln w="9525">
            <a:noFill/>
            <a:miter lim="800000"/>
            <a:headEnd/>
            <a:tailEnd/>
          </a:ln>
          <a:effectLst/>
        </p:spPr>
        <p:txBody>
          <a:bodyPr anchor="ctr"/>
          <a:lstStyle/>
          <a:p>
            <a:r>
              <a:rPr lang="en-US">
                <a:effectLst>
                  <a:outerShdw blurRad="38100" dist="38100" dir="2700000" algn="tl">
                    <a:srgbClr val="000000"/>
                  </a:outerShdw>
                </a:effectLst>
              </a:rPr>
              <a:t>y</a:t>
            </a:r>
          </a:p>
        </p:txBody>
      </p:sp>
      <p:sp>
        <p:nvSpPr>
          <p:cNvPr id="23571" name="Rectangle 19"/>
          <p:cNvSpPr>
            <a:spLocks noChangeArrowheads="1"/>
          </p:cNvSpPr>
          <p:nvPr/>
        </p:nvSpPr>
        <p:spPr bwMode="auto">
          <a:xfrm>
            <a:off x="5943600" y="3733800"/>
            <a:ext cx="27432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Seema</a:t>
            </a:r>
          </a:p>
        </p:txBody>
      </p:sp>
      <p:sp>
        <p:nvSpPr>
          <p:cNvPr id="23570" name="Rectangle 18"/>
          <p:cNvSpPr>
            <a:spLocks noChangeArrowheads="1"/>
          </p:cNvSpPr>
          <p:nvPr/>
        </p:nvSpPr>
        <p:spPr bwMode="auto">
          <a:xfrm>
            <a:off x="2667000" y="3733800"/>
            <a:ext cx="32766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s</a:t>
            </a:r>
          </a:p>
        </p:txBody>
      </p:sp>
      <p:sp>
        <p:nvSpPr>
          <p:cNvPr id="23569" name="Rectangle 17"/>
          <p:cNvSpPr>
            <a:spLocks noChangeArrowheads="1"/>
          </p:cNvSpPr>
          <p:nvPr/>
        </p:nvSpPr>
        <p:spPr bwMode="auto">
          <a:xfrm>
            <a:off x="457200" y="3733800"/>
            <a:ext cx="2209800" cy="700088"/>
          </a:xfrm>
          <a:prstGeom prst="rect">
            <a:avLst/>
          </a:prstGeom>
          <a:noFill/>
          <a:ln w="9525">
            <a:noFill/>
            <a:miter lim="800000"/>
            <a:headEnd/>
            <a:tailEnd/>
          </a:ln>
          <a:effectLst/>
        </p:spPr>
        <p:txBody>
          <a:bodyPr anchor="ctr"/>
          <a:lstStyle/>
          <a:p>
            <a:r>
              <a:rPr lang="en-US">
                <a:effectLst>
                  <a:outerShdw blurRad="38100" dist="38100" dir="2700000" algn="tl">
                    <a:srgbClr val="000000"/>
                  </a:outerShdw>
                </a:effectLst>
              </a:rPr>
              <a:t>c</a:t>
            </a:r>
          </a:p>
        </p:txBody>
      </p:sp>
      <p:sp>
        <p:nvSpPr>
          <p:cNvPr id="23568" name="Rectangle 16"/>
          <p:cNvSpPr>
            <a:spLocks noChangeArrowheads="1"/>
          </p:cNvSpPr>
          <p:nvPr/>
        </p:nvSpPr>
        <p:spPr bwMode="auto">
          <a:xfrm>
            <a:off x="5943600" y="2971800"/>
            <a:ext cx="27432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Tee</a:t>
            </a:r>
          </a:p>
        </p:txBody>
      </p:sp>
      <p:sp>
        <p:nvSpPr>
          <p:cNvPr id="23567" name="Rectangle 15"/>
          <p:cNvSpPr>
            <a:spLocks noChangeArrowheads="1"/>
          </p:cNvSpPr>
          <p:nvPr/>
        </p:nvSpPr>
        <p:spPr bwMode="auto">
          <a:xfrm>
            <a:off x="2667000" y="2971800"/>
            <a:ext cx="32766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ti</a:t>
            </a:r>
          </a:p>
        </p:txBody>
      </p:sp>
      <p:sp>
        <p:nvSpPr>
          <p:cNvPr id="23566" name="Rectangle 14"/>
          <p:cNvSpPr>
            <a:spLocks noChangeArrowheads="1"/>
          </p:cNvSpPr>
          <p:nvPr/>
        </p:nvSpPr>
        <p:spPr bwMode="auto">
          <a:xfrm>
            <a:off x="457200" y="2971800"/>
            <a:ext cx="2209800" cy="700088"/>
          </a:xfrm>
          <a:prstGeom prst="rect">
            <a:avLst/>
          </a:prstGeom>
          <a:noFill/>
          <a:ln w="9525">
            <a:noFill/>
            <a:miter lim="800000"/>
            <a:headEnd/>
            <a:tailEnd/>
          </a:ln>
          <a:effectLst/>
        </p:spPr>
        <p:txBody>
          <a:bodyPr anchor="ctr"/>
          <a:lstStyle/>
          <a:p>
            <a:pPr>
              <a:spcBef>
                <a:spcPct val="0"/>
              </a:spcBef>
            </a:pPr>
            <a:r>
              <a:rPr lang="en-US">
                <a:effectLst>
                  <a:outerShdw blurRad="38100" dist="38100" dir="2700000" algn="tl">
                    <a:srgbClr val="000000"/>
                  </a:outerShdw>
                </a:effectLst>
              </a:rPr>
              <a:t>}</a:t>
            </a:r>
          </a:p>
        </p:txBody>
      </p:sp>
      <p:sp>
        <p:nvSpPr>
          <p:cNvPr id="23565" name="Rectangle 13"/>
          <p:cNvSpPr>
            <a:spLocks noChangeArrowheads="1"/>
          </p:cNvSpPr>
          <p:nvPr/>
        </p:nvSpPr>
        <p:spPr bwMode="auto">
          <a:xfrm>
            <a:off x="5943600" y="2286000"/>
            <a:ext cx="27432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Alpha</a:t>
            </a:r>
          </a:p>
        </p:txBody>
      </p:sp>
      <p:sp>
        <p:nvSpPr>
          <p:cNvPr id="23564" name="Rectangle 12"/>
          <p:cNvSpPr>
            <a:spLocks noChangeArrowheads="1"/>
          </p:cNvSpPr>
          <p:nvPr/>
        </p:nvSpPr>
        <p:spPr bwMode="auto">
          <a:xfrm>
            <a:off x="2667000" y="2286000"/>
            <a:ext cx="32766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a</a:t>
            </a:r>
          </a:p>
        </p:txBody>
      </p:sp>
      <p:sp>
        <p:nvSpPr>
          <p:cNvPr id="23563" name="Rectangle 11"/>
          <p:cNvSpPr>
            <a:spLocks noChangeArrowheads="1"/>
          </p:cNvSpPr>
          <p:nvPr/>
        </p:nvSpPr>
        <p:spPr bwMode="auto">
          <a:xfrm>
            <a:off x="457200" y="2286000"/>
            <a:ext cx="2209800" cy="700088"/>
          </a:xfrm>
          <a:prstGeom prst="rect">
            <a:avLst/>
          </a:prstGeom>
          <a:noFill/>
          <a:ln w="9525">
            <a:noFill/>
            <a:miter lim="800000"/>
            <a:headEnd/>
            <a:tailEnd/>
          </a:ln>
          <a:effectLst/>
        </p:spPr>
        <p:txBody>
          <a:bodyPr anchor="ctr"/>
          <a:lstStyle/>
          <a:p>
            <a:r>
              <a:rPr lang="en-US">
                <a:effectLst>
                  <a:outerShdw blurRad="38100" dist="38100" dir="2700000" algn="tl">
                    <a:srgbClr val="000000"/>
                  </a:outerShdw>
                </a:effectLst>
              </a:rPr>
              <a:t>A</a:t>
            </a:r>
          </a:p>
        </p:txBody>
      </p:sp>
      <p:sp>
        <p:nvSpPr>
          <p:cNvPr id="23562" name="Rectangle 10"/>
          <p:cNvSpPr>
            <a:spLocks noChangeArrowheads="1"/>
          </p:cNvSpPr>
          <p:nvPr/>
        </p:nvSpPr>
        <p:spPr bwMode="auto">
          <a:xfrm>
            <a:off x="5943600" y="1600200"/>
            <a:ext cx="27432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Ghamma</a:t>
            </a:r>
          </a:p>
        </p:txBody>
      </p:sp>
      <p:sp>
        <p:nvSpPr>
          <p:cNvPr id="23561" name="Rectangle 9"/>
          <p:cNvSpPr>
            <a:spLocks noChangeArrowheads="1"/>
          </p:cNvSpPr>
          <p:nvPr/>
        </p:nvSpPr>
        <p:spPr bwMode="auto">
          <a:xfrm>
            <a:off x="2667000" y="1600200"/>
            <a:ext cx="3276600" cy="700088"/>
          </a:xfrm>
          <a:prstGeom prst="rect">
            <a:avLst/>
          </a:prstGeom>
          <a:noFill/>
          <a:ln w="9525">
            <a:noFill/>
            <a:miter lim="800000"/>
            <a:headEnd/>
            <a:tailEnd/>
          </a:ln>
          <a:effectLst/>
        </p:spPr>
        <p:txBody>
          <a:bodyPr anchor="ctr"/>
          <a:lstStyle/>
          <a:p>
            <a:r>
              <a:rPr lang="en-US" sz="2800">
                <a:effectLst>
                  <a:outerShdw blurRad="38100" dist="38100" dir="2700000" algn="tl">
                    <a:srgbClr val="000000"/>
                  </a:outerShdw>
                </a:effectLst>
                <a:latin typeface="Arial" charset="0"/>
              </a:rPr>
              <a:t>g, gh, n</a:t>
            </a:r>
          </a:p>
        </p:txBody>
      </p:sp>
      <p:sp>
        <p:nvSpPr>
          <p:cNvPr id="23560" name="Rectangle 8"/>
          <p:cNvSpPr>
            <a:spLocks noChangeArrowheads="1"/>
          </p:cNvSpPr>
          <p:nvPr/>
        </p:nvSpPr>
        <p:spPr bwMode="auto">
          <a:xfrm>
            <a:off x="457200" y="1600200"/>
            <a:ext cx="2209800" cy="700088"/>
          </a:xfrm>
          <a:prstGeom prst="rect">
            <a:avLst/>
          </a:prstGeom>
          <a:noFill/>
          <a:ln w="9525">
            <a:noFill/>
            <a:miter lim="800000"/>
            <a:headEnd/>
            <a:tailEnd/>
          </a:ln>
          <a:effectLst/>
        </p:spPr>
        <p:txBody>
          <a:bodyPr anchor="ctr"/>
          <a:lstStyle/>
          <a:p>
            <a:pPr>
              <a:tabLst>
                <a:tab pos="914400" algn="l"/>
              </a:tabLst>
            </a:pPr>
            <a:r>
              <a:rPr lang="en-US">
                <a:effectLst>
                  <a:outerShdw blurRad="38100" dist="38100" dir="2700000" algn="tl">
                    <a:srgbClr val="000000"/>
                  </a:outerShdw>
                </a:effectLst>
              </a:rPr>
              <a:t>G</a:t>
            </a:r>
          </a:p>
        </p:txBody>
      </p:sp>
      <p:sp>
        <p:nvSpPr>
          <p:cNvPr id="23581" name="Line 29"/>
          <p:cNvSpPr>
            <a:spLocks noChangeShapeType="1"/>
          </p:cNvSpPr>
          <p:nvPr/>
        </p:nvSpPr>
        <p:spPr bwMode="auto">
          <a:xfrm>
            <a:off x="457200" y="1600200"/>
            <a:ext cx="8229600" cy="0"/>
          </a:xfrm>
          <a:prstGeom prst="line">
            <a:avLst/>
          </a:prstGeom>
          <a:noFill/>
          <a:ln w="28575" cap="sq">
            <a:solidFill>
              <a:schemeClr val="tx1"/>
            </a:solidFill>
            <a:round/>
            <a:headEnd/>
            <a:tailEnd/>
          </a:ln>
          <a:effectLst/>
        </p:spPr>
        <p:txBody>
          <a:bodyPr anchor="ctr"/>
          <a:lstStyle/>
          <a:p>
            <a:pPr>
              <a:defRPr/>
            </a:pPr>
            <a:endParaRPr lang="en-US"/>
          </a:p>
        </p:txBody>
      </p:sp>
      <p:sp>
        <p:nvSpPr>
          <p:cNvPr id="23582" name="Line 30"/>
          <p:cNvSpPr>
            <a:spLocks noChangeShapeType="1"/>
          </p:cNvSpPr>
          <p:nvPr/>
        </p:nvSpPr>
        <p:spPr bwMode="auto">
          <a:xfrm>
            <a:off x="457200" y="2286000"/>
            <a:ext cx="8229600" cy="0"/>
          </a:xfrm>
          <a:prstGeom prst="line">
            <a:avLst/>
          </a:prstGeom>
          <a:noFill/>
          <a:ln w="12700">
            <a:solidFill>
              <a:schemeClr val="tx1"/>
            </a:solidFill>
            <a:round/>
            <a:headEnd/>
            <a:tailEnd/>
          </a:ln>
          <a:effectLst/>
        </p:spPr>
        <p:txBody>
          <a:bodyPr anchor="ctr"/>
          <a:lstStyle/>
          <a:p>
            <a:pPr>
              <a:defRPr/>
            </a:pPr>
            <a:endParaRPr lang="en-US"/>
          </a:p>
        </p:txBody>
      </p:sp>
      <p:sp>
        <p:nvSpPr>
          <p:cNvPr id="23583" name="Line 31"/>
          <p:cNvSpPr>
            <a:spLocks noChangeShapeType="1"/>
          </p:cNvSpPr>
          <p:nvPr/>
        </p:nvSpPr>
        <p:spPr bwMode="auto">
          <a:xfrm>
            <a:off x="457200" y="3000375"/>
            <a:ext cx="8229600" cy="0"/>
          </a:xfrm>
          <a:prstGeom prst="line">
            <a:avLst/>
          </a:prstGeom>
          <a:noFill/>
          <a:ln w="12700">
            <a:solidFill>
              <a:schemeClr val="tx1"/>
            </a:solidFill>
            <a:round/>
            <a:headEnd/>
            <a:tailEnd/>
          </a:ln>
          <a:effectLst/>
        </p:spPr>
        <p:txBody>
          <a:bodyPr anchor="ctr"/>
          <a:lstStyle/>
          <a:p>
            <a:pPr>
              <a:defRPr/>
            </a:pPr>
            <a:endParaRPr lang="en-US"/>
          </a:p>
        </p:txBody>
      </p:sp>
      <p:sp>
        <p:nvSpPr>
          <p:cNvPr id="23584" name="Line 32"/>
          <p:cNvSpPr>
            <a:spLocks noChangeShapeType="1"/>
          </p:cNvSpPr>
          <p:nvPr/>
        </p:nvSpPr>
        <p:spPr bwMode="auto">
          <a:xfrm>
            <a:off x="457200" y="3733800"/>
            <a:ext cx="8229600" cy="0"/>
          </a:xfrm>
          <a:prstGeom prst="line">
            <a:avLst/>
          </a:prstGeom>
          <a:noFill/>
          <a:ln w="12700">
            <a:solidFill>
              <a:schemeClr val="tx1"/>
            </a:solidFill>
            <a:round/>
            <a:headEnd/>
            <a:tailEnd/>
          </a:ln>
          <a:effectLst/>
        </p:spPr>
        <p:txBody>
          <a:bodyPr anchor="ctr"/>
          <a:lstStyle/>
          <a:p>
            <a:pPr>
              <a:defRPr/>
            </a:pPr>
            <a:endParaRPr lang="en-US"/>
          </a:p>
        </p:txBody>
      </p:sp>
      <p:sp>
        <p:nvSpPr>
          <p:cNvPr id="23585" name="Line 33"/>
          <p:cNvSpPr>
            <a:spLocks noChangeShapeType="1"/>
          </p:cNvSpPr>
          <p:nvPr/>
        </p:nvSpPr>
        <p:spPr bwMode="auto">
          <a:xfrm>
            <a:off x="457200" y="4400550"/>
            <a:ext cx="8229600" cy="0"/>
          </a:xfrm>
          <a:prstGeom prst="line">
            <a:avLst/>
          </a:prstGeom>
          <a:noFill/>
          <a:ln w="12700">
            <a:solidFill>
              <a:schemeClr val="tx1"/>
            </a:solidFill>
            <a:round/>
            <a:headEnd/>
            <a:tailEnd/>
          </a:ln>
          <a:effectLst/>
        </p:spPr>
        <p:txBody>
          <a:bodyPr anchor="ctr"/>
          <a:lstStyle/>
          <a:p>
            <a:pPr>
              <a:defRPr/>
            </a:pPr>
            <a:endParaRPr lang="en-US"/>
          </a:p>
        </p:txBody>
      </p:sp>
      <p:sp>
        <p:nvSpPr>
          <p:cNvPr id="23586" name="Line 34"/>
          <p:cNvSpPr>
            <a:spLocks noChangeShapeType="1"/>
          </p:cNvSpPr>
          <p:nvPr/>
        </p:nvSpPr>
        <p:spPr bwMode="auto">
          <a:xfrm>
            <a:off x="457200" y="5100638"/>
            <a:ext cx="8229600" cy="0"/>
          </a:xfrm>
          <a:prstGeom prst="line">
            <a:avLst/>
          </a:prstGeom>
          <a:noFill/>
          <a:ln w="12700">
            <a:solidFill>
              <a:schemeClr val="tx1"/>
            </a:solidFill>
            <a:round/>
            <a:headEnd/>
            <a:tailEnd/>
          </a:ln>
          <a:effectLst/>
        </p:spPr>
        <p:txBody>
          <a:bodyPr anchor="ctr"/>
          <a:lstStyle/>
          <a:p>
            <a:pPr>
              <a:defRPr/>
            </a:pPr>
            <a:endParaRPr lang="en-US"/>
          </a:p>
        </p:txBody>
      </p:sp>
      <p:sp>
        <p:nvSpPr>
          <p:cNvPr id="23587" name="Line 35"/>
          <p:cNvSpPr>
            <a:spLocks noChangeShapeType="1"/>
          </p:cNvSpPr>
          <p:nvPr/>
        </p:nvSpPr>
        <p:spPr bwMode="auto">
          <a:xfrm>
            <a:off x="457200" y="5791200"/>
            <a:ext cx="8229600" cy="0"/>
          </a:xfrm>
          <a:prstGeom prst="line">
            <a:avLst/>
          </a:prstGeom>
          <a:noFill/>
          <a:ln w="12700">
            <a:solidFill>
              <a:schemeClr val="tx1"/>
            </a:solidFill>
            <a:round/>
            <a:headEnd/>
            <a:tailEnd/>
          </a:ln>
          <a:effectLst/>
        </p:spPr>
        <p:txBody>
          <a:bodyPr anchor="ctr"/>
          <a:lstStyle/>
          <a:p>
            <a:pPr>
              <a:defRPr/>
            </a:pPr>
            <a:endParaRPr lang="en-US"/>
          </a:p>
        </p:txBody>
      </p:sp>
      <p:sp>
        <p:nvSpPr>
          <p:cNvPr id="23588" name="Line 36"/>
          <p:cNvSpPr>
            <a:spLocks noChangeShapeType="1"/>
          </p:cNvSpPr>
          <p:nvPr/>
        </p:nvSpPr>
        <p:spPr bwMode="auto">
          <a:xfrm>
            <a:off x="457200" y="6500813"/>
            <a:ext cx="8229600" cy="0"/>
          </a:xfrm>
          <a:prstGeom prst="line">
            <a:avLst/>
          </a:prstGeom>
          <a:noFill/>
          <a:ln w="28575" cap="sq">
            <a:solidFill>
              <a:schemeClr val="tx1"/>
            </a:solidFill>
            <a:round/>
            <a:headEnd/>
            <a:tailEnd/>
          </a:ln>
          <a:effectLst/>
        </p:spPr>
        <p:txBody>
          <a:bodyPr anchor="ctr"/>
          <a:lstStyle/>
          <a:p>
            <a:pPr>
              <a:defRPr/>
            </a:pPr>
            <a:endParaRPr lang="en-US"/>
          </a:p>
        </p:txBody>
      </p:sp>
      <p:sp>
        <p:nvSpPr>
          <p:cNvPr id="23589" name="Line 37"/>
          <p:cNvSpPr>
            <a:spLocks noChangeShapeType="1"/>
          </p:cNvSpPr>
          <p:nvPr/>
        </p:nvSpPr>
        <p:spPr bwMode="auto">
          <a:xfrm>
            <a:off x="457200" y="1600200"/>
            <a:ext cx="0" cy="4900613"/>
          </a:xfrm>
          <a:prstGeom prst="line">
            <a:avLst/>
          </a:prstGeom>
          <a:noFill/>
          <a:ln w="28575" cap="sq">
            <a:solidFill>
              <a:schemeClr val="tx1"/>
            </a:solidFill>
            <a:round/>
            <a:headEnd/>
            <a:tailEnd/>
          </a:ln>
          <a:effectLst/>
        </p:spPr>
        <p:txBody>
          <a:bodyPr anchor="ctr"/>
          <a:lstStyle/>
          <a:p>
            <a:pPr>
              <a:defRPr/>
            </a:pPr>
            <a:endParaRPr lang="en-US"/>
          </a:p>
        </p:txBody>
      </p:sp>
      <p:sp>
        <p:nvSpPr>
          <p:cNvPr id="23590" name="Line 38"/>
          <p:cNvSpPr>
            <a:spLocks noChangeShapeType="1"/>
          </p:cNvSpPr>
          <p:nvPr/>
        </p:nvSpPr>
        <p:spPr bwMode="auto">
          <a:xfrm>
            <a:off x="2667000" y="1600200"/>
            <a:ext cx="0" cy="4900613"/>
          </a:xfrm>
          <a:prstGeom prst="line">
            <a:avLst/>
          </a:prstGeom>
          <a:noFill/>
          <a:ln w="12700">
            <a:solidFill>
              <a:schemeClr val="tx1"/>
            </a:solidFill>
            <a:round/>
            <a:headEnd/>
            <a:tailEnd/>
          </a:ln>
          <a:effectLst/>
        </p:spPr>
        <p:txBody>
          <a:bodyPr anchor="ctr"/>
          <a:lstStyle/>
          <a:p>
            <a:pPr>
              <a:defRPr/>
            </a:pPr>
            <a:endParaRPr lang="en-US"/>
          </a:p>
        </p:txBody>
      </p:sp>
      <p:sp>
        <p:nvSpPr>
          <p:cNvPr id="23591" name="Line 39"/>
          <p:cNvSpPr>
            <a:spLocks noChangeShapeType="1"/>
          </p:cNvSpPr>
          <p:nvPr/>
        </p:nvSpPr>
        <p:spPr bwMode="auto">
          <a:xfrm>
            <a:off x="5943600" y="1600200"/>
            <a:ext cx="0" cy="4900613"/>
          </a:xfrm>
          <a:prstGeom prst="line">
            <a:avLst/>
          </a:prstGeom>
          <a:noFill/>
          <a:ln w="12700">
            <a:solidFill>
              <a:schemeClr val="tx1"/>
            </a:solidFill>
            <a:round/>
            <a:headEnd/>
            <a:tailEnd/>
          </a:ln>
          <a:effectLst/>
        </p:spPr>
        <p:txBody>
          <a:bodyPr anchor="ctr"/>
          <a:lstStyle/>
          <a:p>
            <a:pPr>
              <a:defRPr/>
            </a:pPr>
            <a:endParaRPr lang="en-US"/>
          </a:p>
        </p:txBody>
      </p:sp>
      <p:sp>
        <p:nvSpPr>
          <p:cNvPr id="23592" name="Line 40"/>
          <p:cNvSpPr>
            <a:spLocks noChangeShapeType="1"/>
          </p:cNvSpPr>
          <p:nvPr/>
        </p:nvSpPr>
        <p:spPr bwMode="auto">
          <a:xfrm>
            <a:off x="8686800" y="1600200"/>
            <a:ext cx="0" cy="4900613"/>
          </a:xfrm>
          <a:prstGeom prst="line">
            <a:avLst/>
          </a:prstGeom>
          <a:noFill/>
          <a:ln w="28575" cap="sq">
            <a:solidFill>
              <a:schemeClr val="tx1"/>
            </a:solidFill>
            <a:round/>
            <a:headEnd/>
            <a:tailEnd/>
          </a:ln>
          <a:effectLst/>
        </p:spPr>
        <p:txBody>
          <a:bodyPr anchor="ctr"/>
          <a:lstStyle/>
          <a:p>
            <a:pPr>
              <a:defRPr/>
            </a:pPr>
            <a:endParaRPr lang="en-US"/>
          </a:p>
        </p:txBody>
      </p:sp>
      <p:sp>
        <p:nvSpPr>
          <p:cNvPr id="5157" name="Text Box 37"/>
          <p:cNvSpPr txBox="1">
            <a:spLocks noChangeArrowheads="1"/>
          </p:cNvSpPr>
          <p:nvPr/>
        </p:nvSpPr>
        <p:spPr bwMode="auto">
          <a:xfrm>
            <a:off x="457200" y="1066800"/>
            <a:ext cx="8229600" cy="457200"/>
          </a:xfrm>
          <a:prstGeom prst="rect">
            <a:avLst/>
          </a:prstGeom>
          <a:noFill/>
          <a:ln w="9525" algn="ctr">
            <a:noFill/>
            <a:miter lim="800000"/>
            <a:headEnd/>
            <a:tailEnd/>
          </a:ln>
          <a:effectLst/>
        </p:spPr>
        <p:txBody>
          <a:bodyPr>
            <a:spAutoFit/>
          </a:bodyPr>
          <a:lstStyle/>
          <a:p>
            <a:pPr algn="l">
              <a:spcBef>
                <a:spcPct val="50000"/>
              </a:spcBef>
            </a:pPr>
            <a:r>
              <a:rPr lang="en-US" sz="2400">
                <a:effectLst>
                  <a:outerShdw blurRad="38100" dist="38100" dir="2700000" algn="tl">
                    <a:srgbClr val="000000"/>
                  </a:outerShdw>
                </a:effectLst>
              </a:rPr>
              <a:t>       </a:t>
            </a:r>
            <a:r>
              <a:rPr lang="en-US" sz="2400" b="1" i="1">
                <a:solidFill>
                  <a:srgbClr val="FFCC00"/>
                </a:solidFill>
                <a:effectLst>
                  <a:outerShdw blurRad="38100" dist="38100" dir="2700000" algn="tl">
                    <a:srgbClr val="000000"/>
                  </a:outerShdw>
                </a:effectLst>
                <a:latin typeface="Times New Roman" pitchFamily="18" charset="0"/>
                <a:cs typeface="Times New Roman" pitchFamily="18" charset="0"/>
              </a:rPr>
              <a:t>Coptic                         English                            Name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p:cTn id="7" dur="500" fill="hold"/>
                                        <p:tgtEl>
                                          <p:spTgt spid="23557"/>
                                        </p:tgtEl>
                                        <p:attrNameLst>
                                          <p:attrName>ppt_w</p:attrName>
                                        </p:attrNameLst>
                                      </p:cBhvr>
                                      <p:tavLst>
                                        <p:tav tm="0">
                                          <p:val>
                                            <p:fltVal val="0"/>
                                          </p:val>
                                        </p:tav>
                                        <p:tav tm="100000">
                                          <p:val>
                                            <p:strVal val="#ppt_w"/>
                                          </p:val>
                                        </p:tav>
                                      </p:tavLst>
                                    </p:anim>
                                    <p:anim calcmode="lin" valueType="num">
                                      <p:cBhvr>
                                        <p:cTn id="8" dur="500" fill="hold"/>
                                        <p:tgtEl>
                                          <p:spTgt spid="23557"/>
                                        </p:tgtEl>
                                        <p:attrNameLst>
                                          <p:attrName>ppt_h</p:attrName>
                                        </p:attrNameLst>
                                      </p:cBhvr>
                                      <p:tavLst>
                                        <p:tav tm="0">
                                          <p:val>
                                            <p:fltVal val="0"/>
                                          </p:val>
                                        </p:tav>
                                        <p:tav tm="100000">
                                          <p:val>
                                            <p:strVal val="#ppt_h"/>
                                          </p:val>
                                        </p:tav>
                                      </p:tavLst>
                                    </p:anim>
                                    <p:animEffect transition="in" filter="fade">
                                      <p:cBhvr>
                                        <p:cTn id="9" dur="500"/>
                                        <p:tgtEl>
                                          <p:spTgt spid="23557"/>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3569"/>
                                        </p:tgtEl>
                                        <p:attrNameLst>
                                          <p:attrName>style.visibility</p:attrName>
                                        </p:attrNameLst>
                                      </p:cBhvr>
                                      <p:to>
                                        <p:strVal val="visible"/>
                                      </p:to>
                                    </p:set>
                                    <p:animEffect transition="in" filter="blinds(horizontal)">
                                      <p:cBhvr>
                                        <p:cTn id="14" dur="500"/>
                                        <p:tgtEl>
                                          <p:spTgt spid="23569"/>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3570"/>
                                        </p:tgtEl>
                                        <p:attrNameLst>
                                          <p:attrName>style.visibility</p:attrName>
                                        </p:attrNameLst>
                                      </p:cBhvr>
                                      <p:to>
                                        <p:strVal val="visible"/>
                                      </p:to>
                                    </p:set>
                                    <p:animEffect transition="in" filter="blinds(horizontal)">
                                      <p:cBhvr>
                                        <p:cTn id="19" dur="500"/>
                                        <p:tgtEl>
                                          <p:spTgt spid="2357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3571"/>
                                        </p:tgtEl>
                                        <p:attrNameLst>
                                          <p:attrName>style.visibility</p:attrName>
                                        </p:attrNameLst>
                                      </p:cBhvr>
                                      <p:to>
                                        <p:strVal val="visible"/>
                                      </p:to>
                                    </p:set>
                                    <p:animEffect transition="in" filter="blinds(horizontal)">
                                      <p:cBhvr>
                                        <p:cTn id="24" dur="500"/>
                                        <p:tgtEl>
                                          <p:spTgt spid="23571"/>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3563"/>
                                        </p:tgtEl>
                                        <p:attrNameLst>
                                          <p:attrName>style.visibility</p:attrName>
                                        </p:attrNameLst>
                                      </p:cBhvr>
                                      <p:to>
                                        <p:strVal val="visible"/>
                                      </p:to>
                                    </p:set>
                                    <p:animEffect transition="in" filter="blinds(horizontal)">
                                      <p:cBhvr>
                                        <p:cTn id="29" dur="500"/>
                                        <p:tgtEl>
                                          <p:spTgt spid="23563"/>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3564"/>
                                        </p:tgtEl>
                                        <p:attrNameLst>
                                          <p:attrName>style.visibility</p:attrName>
                                        </p:attrNameLst>
                                      </p:cBhvr>
                                      <p:to>
                                        <p:strVal val="visible"/>
                                      </p:to>
                                    </p:set>
                                    <p:animEffect transition="in" filter="blinds(horizontal)">
                                      <p:cBhvr>
                                        <p:cTn id="34" dur="500"/>
                                        <p:tgtEl>
                                          <p:spTgt spid="2356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3565"/>
                                        </p:tgtEl>
                                        <p:attrNameLst>
                                          <p:attrName>style.visibility</p:attrName>
                                        </p:attrNameLst>
                                      </p:cBhvr>
                                      <p:to>
                                        <p:strVal val="visible"/>
                                      </p:to>
                                    </p:set>
                                    <p:animEffect transition="in" filter="blinds(horizontal)">
                                      <p:cBhvr>
                                        <p:cTn id="39" dur="500"/>
                                        <p:tgtEl>
                                          <p:spTgt spid="23565"/>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3560"/>
                                        </p:tgtEl>
                                        <p:attrNameLst>
                                          <p:attrName>style.visibility</p:attrName>
                                        </p:attrNameLst>
                                      </p:cBhvr>
                                      <p:to>
                                        <p:strVal val="visible"/>
                                      </p:to>
                                    </p:set>
                                    <p:animEffect transition="in" filter="blinds(horizontal)">
                                      <p:cBhvr>
                                        <p:cTn id="44" dur="500"/>
                                        <p:tgtEl>
                                          <p:spTgt spid="23560"/>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3561"/>
                                        </p:tgtEl>
                                        <p:attrNameLst>
                                          <p:attrName>style.visibility</p:attrName>
                                        </p:attrNameLst>
                                      </p:cBhvr>
                                      <p:to>
                                        <p:strVal val="visible"/>
                                      </p:to>
                                    </p:set>
                                    <p:animEffect transition="in" filter="blinds(horizontal)">
                                      <p:cBhvr>
                                        <p:cTn id="49" dur="500"/>
                                        <p:tgtEl>
                                          <p:spTgt spid="23561"/>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3562"/>
                                        </p:tgtEl>
                                        <p:attrNameLst>
                                          <p:attrName>style.visibility</p:attrName>
                                        </p:attrNameLst>
                                      </p:cBhvr>
                                      <p:to>
                                        <p:strVal val="visible"/>
                                      </p:to>
                                    </p:set>
                                    <p:animEffect transition="in" filter="blinds(horizontal)">
                                      <p:cBhvr>
                                        <p:cTn id="54" dur="500"/>
                                        <p:tgtEl>
                                          <p:spTgt spid="23562"/>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23578"/>
                                        </p:tgtEl>
                                        <p:attrNameLst>
                                          <p:attrName>style.visibility</p:attrName>
                                        </p:attrNameLst>
                                      </p:cBhvr>
                                      <p:to>
                                        <p:strVal val="visible"/>
                                      </p:to>
                                    </p:set>
                                    <p:animEffect transition="in" filter="blinds(horizontal)">
                                      <p:cBhvr>
                                        <p:cTn id="59" dur="500"/>
                                        <p:tgtEl>
                                          <p:spTgt spid="23578"/>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23579"/>
                                        </p:tgtEl>
                                        <p:attrNameLst>
                                          <p:attrName>style.visibility</p:attrName>
                                        </p:attrNameLst>
                                      </p:cBhvr>
                                      <p:to>
                                        <p:strVal val="visible"/>
                                      </p:to>
                                    </p:set>
                                    <p:animEffect transition="in" filter="blinds(horizontal)">
                                      <p:cBhvr>
                                        <p:cTn id="64" dur="500"/>
                                        <p:tgtEl>
                                          <p:spTgt spid="23579"/>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3580"/>
                                        </p:tgtEl>
                                        <p:attrNameLst>
                                          <p:attrName>style.visibility</p:attrName>
                                        </p:attrNameLst>
                                      </p:cBhvr>
                                      <p:to>
                                        <p:strVal val="visible"/>
                                      </p:to>
                                    </p:set>
                                    <p:animEffect transition="in" filter="blinds(horizontal)">
                                      <p:cBhvr>
                                        <p:cTn id="69" dur="500"/>
                                        <p:tgtEl>
                                          <p:spTgt spid="23580"/>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23566"/>
                                        </p:tgtEl>
                                        <p:attrNameLst>
                                          <p:attrName>style.visibility</p:attrName>
                                        </p:attrNameLst>
                                      </p:cBhvr>
                                      <p:to>
                                        <p:strVal val="visible"/>
                                      </p:to>
                                    </p:set>
                                    <p:animEffect transition="in" filter="blinds(horizontal)">
                                      <p:cBhvr>
                                        <p:cTn id="74" dur="500"/>
                                        <p:tgtEl>
                                          <p:spTgt spid="23566"/>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23567"/>
                                        </p:tgtEl>
                                        <p:attrNameLst>
                                          <p:attrName>style.visibility</p:attrName>
                                        </p:attrNameLst>
                                      </p:cBhvr>
                                      <p:to>
                                        <p:strVal val="visible"/>
                                      </p:to>
                                    </p:set>
                                    <p:animEffect transition="in" filter="blinds(horizontal)">
                                      <p:cBhvr>
                                        <p:cTn id="79" dur="500"/>
                                        <p:tgtEl>
                                          <p:spTgt spid="23567"/>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3568"/>
                                        </p:tgtEl>
                                        <p:attrNameLst>
                                          <p:attrName>style.visibility</p:attrName>
                                        </p:attrNameLst>
                                      </p:cBhvr>
                                      <p:to>
                                        <p:strVal val="visible"/>
                                      </p:to>
                                    </p:set>
                                    <p:animEffect transition="in" filter="blinds(horizontal)">
                                      <p:cBhvr>
                                        <p:cTn id="84" dur="500"/>
                                        <p:tgtEl>
                                          <p:spTgt spid="23568"/>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23575"/>
                                        </p:tgtEl>
                                        <p:attrNameLst>
                                          <p:attrName>style.visibility</p:attrName>
                                        </p:attrNameLst>
                                      </p:cBhvr>
                                      <p:to>
                                        <p:strVal val="visible"/>
                                      </p:to>
                                    </p:set>
                                    <p:animEffect transition="in" filter="blinds(horizontal)">
                                      <p:cBhvr>
                                        <p:cTn id="89" dur="500"/>
                                        <p:tgtEl>
                                          <p:spTgt spid="23575"/>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23576"/>
                                        </p:tgtEl>
                                        <p:attrNameLst>
                                          <p:attrName>style.visibility</p:attrName>
                                        </p:attrNameLst>
                                      </p:cBhvr>
                                      <p:to>
                                        <p:strVal val="visible"/>
                                      </p:to>
                                    </p:set>
                                    <p:animEffect transition="in" filter="blinds(horizontal)">
                                      <p:cBhvr>
                                        <p:cTn id="94" dur="500"/>
                                        <p:tgtEl>
                                          <p:spTgt spid="2357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23577"/>
                                        </p:tgtEl>
                                        <p:attrNameLst>
                                          <p:attrName>style.visibility</p:attrName>
                                        </p:attrNameLst>
                                      </p:cBhvr>
                                      <p:to>
                                        <p:strVal val="visible"/>
                                      </p:to>
                                    </p:set>
                                    <p:animEffect transition="in" filter="blinds(horizontal)">
                                      <p:cBhvr>
                                        <p:cTn id="99" dur="500"/>
                                        <p:tgtEl>
                                          <p:spTgt spid="2357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23572"/>
                                        </p:tgtEl>
                                        <p:attrNameLst>
                                          <p:attrName>style.visibility</p:attrName>
                                        </p:attrNameLst>
                                      </p:cBhvr>
                                      <p:to>
                                        <p:strVal val="visible"/>
                                      </p:to>
                                    </p:set>
                                    <p:animEffect transition="in" filter="blinds(horizontal)">
                                      <p:cBhvr>
                                        <p:cTn id="104" dur="500"/>
                                        <p:tgtEl>
                                          <p:spTgt spid="23572"/>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23573"/>
                                        </p:tgtEl>
                                        <p:attrNameLst>
                                          <p:attrName>style.visibility</p:attrName>
                                        </p:attrNameLst>
                                      </p:cBhvr>
                                      <p:to>
                                        <p:strVal val="visible"/>
                                      </p:to>
                                    </p:set>
                                    <p:animEffect transition="in" filter="blinds(horizontal)">
                                      <p:cBhvr>
                                        <p:cTn id="109" dur="500"/>
                                        <p:tgtEl>
                                          <p:spTgt spid="23573"/>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23574"/>
                                        </p:tgtEl>
                                        <p:attrNameLst>
                                          <p:attrName>style.visibility</p:attrName>
                                        </p:attrNameLst>
                                      </p:cBhvr>
                                      <p:to>
                                        <p:strVal val="visible"/>
                                      </p:to>
                                    </p:set>
                                    <p:animEffect transition="in" filter="blinds(horizontal)">
                                      <p:cBhvr>
                                        <p:cTn id="114" dur="500"/>
                                        <p:tgtEl>
                                          <p:spTgt spid="23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80" grpId="0"/>
      <p:bldP spid="23579" grpId="0"/>
      <p:bldP spid="23578" grpId="0"/>
      <p:bldP spid="23577" grpId="0"/>
      <p:bldP spid="23576" grpId="0"/>
      <p:bldP spid="23575" grpId="0"/>
      <p:bldP spid="23574" grpId="0"/>
      <p:bldP spid="23573" grpId="0"/>
      <p:bldP spid="23572" grpId="0"/>
      <p:bldP spid="23571" grpId="0"/>
      <p:bldP spid="23570" grpId="0"/>
      <p:bldP spid="23569" grpId="0"/>
      <p:bldP spid="23568" grpId="0"/>
      <p:bldP spid="23567" grpId="0"/>
      <p:bldP spid="23566" grpId="0"/>
      <p:bldP spid="23565" grpId="0"/>
      <p:bldP spid="23564" grpId="0"/>
      <p:bldP spid="23563" grpId="0"/>
      <p:bldP spid="23562" grpId="0"/>
      <p:bldP spid="23561" grpId="0"/>
      <p:bldP spid="2356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7813"/>
            <a:ext cx="8229600" cy="788987"/>
          </a:xfrm>
          <a:noFill/>
          <a:ln/>
        </p:spPr>
        <p:txBody>
          <a:bodyPr/>
          <a:lstStyle/>
          <a:p>
            <a:r>
              <a:rPr lang="en-US" smtClean="0">
                <a:effectLst/>
              </a:rPr>
              <a:t>Coptic Reading – Part 1</a:t>
            </a:r>
          </a:p>
        </p:txBody>
      </p:sp>
      <p:sp>
        <p:nvSpPr>
          <p:cNvPr id="38915" name="Rectangle 3"/>
          <p:cNvSpPr>
            <a:spLocks noGrp="1" noChangeArrowheads="1"/>
          </p:cNvSpPr>
          <p:nvPr>
            <p:ph type="body" idx="1"/>
          </p:nvPr>
        </p:nvSpPr>
        <p:spPr>
          <a:xfrm>
            <a:off x="990600" y="1143000"/>
            <a:ext cx="7467600" cy="5562600"/>
          </a:xfrm>
          <a:noFill/>
          <a:ln/>
        </p:spPr>
        <p:txBody>
          <a:bodyPr/>
          <a:lstStyle/>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na 	ne	ni	no	nw</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fa 	fe	fi	fo	fou</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ra 	re	ri	ro	rw</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ta 	te	ti	to	tou</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ha 	he	hi	ho	hw</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ja 	je	ji	jo	jw</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naf 	neh	nit	noj	nwr</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far 	fet	fin	foh	fwi</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ran 	ref	rit	ror	rwf</a:t>
            </a:r>
          </a:p>
          <a:p>
            <a:pPr marL="1371600" lvl="1" indent="-647700">
              <a:lnSpc>
                <a:spcPct val="80000"/>
              </a:lnSpc>
              <a:buSzPct val="70000"/>
              <a:buFont typeface="Wingdings" pitchFamily="2" charset="2"/>
              <a:buAutoNum type="arabicPeriod"/>
              <a:tabLst>
                <a:tab pos="2286000" algn="l"/>
                <a:tab pos="3257550" algn="l"/>
                <a:tab pos="4114800" algn="l"/>
                <a:tab pos="5029200" algn="l"/>
                <a:tab pos="6000750" algn="l"/>
              </a:tabLst>
            </a:pPr>
            <a:r>
              <a:rPr lang="en-US" sz="3600" smtClean="0">
                <a:effectLst/>
                <a:latin typeface="CS Avva Shenouda" pitchFamily="34" charset="0"/>
              </a:rPr>
              <a:t>taj ten	tin	tor	tour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animEffect transition="in" filter="fade">
                                      <p:cBhvr>
                                        <p:cTn id="9" dur="500"/>
                                        <p:tgtEl>
                                          <p:spTgt spid="38914"/>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8915">
                                            <p:txEl>
                                              <p:pRg st="5" end="5"/>
                                            </p:txEl>
                                          </p:spTgt>
                                        </p:tgtEl>
                                        <p:attrNameLst>
                                          <p:attrName>style.visibility</p:attrName>
                                        </p:attrNameLst>
                                      </p:cBhvr>
                                      <p:to>
                                        <p:strVal val="visible"/>
                                      </p:to>
                                    </p:set>
                                    <p:animEffect transition="in" filter="box(in)">
                                      <p:cBhvr>
                                        <p:cTn id="14" dur="500"/>
                                        <p:tgtEl>
                                          <p:spTgt spid="38915">
                                            <p:txEl>
                                              <p:pRg st="5" end="5"/>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38915">
                                            <p:txEl>
                                              <p:pRg st="6" end="6"/>
                                            </p:txEl>
                                          </p:spTgt>
                                        </p:tgtEl>
                                        <p:attrNameLst>
                                          <p:attrName>style.visibility</p:attrName>
                                        </p:attrNameLst>
                                      </p:cBhvr>
                                      <p:to>
                                        <p:strVal val="visible"/>
                                      </p:to>
                                    </p:set>
                                    <p:animEffect transition="in" filter="box(in)">
                                      <p:cBhvr>
                                        <p:cTn id="19" dur="500"/>
                                        <p:tgtEl>
                                          <p:spTgt spid="38915">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8915">
                                            <p:txEl>
                                              <p:pRg st="7" end="7"/>
                                            </p:txEl>
                                          </p:spTgt>
                                        </p:tgtEl>
                                        <p:attrNameLst>
                                          <p:attrName>style.visibility</p:attrName>
                                        </p:attrNameLst>
                                      </p:cBhvr>
                                      <p:to>
                                        <p:strVal val="visible"/>
                                      </p:to>
                                    </p:set>
                                    <p:animEffect transition="in" filter="box(in)">
                                      <p:cBhvr>
                                        <p:cTn id="24" dur="500"/>
                                        <p:tgtEl>
                                          <p:spTgt spid="38915">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8915">
                                            <p:txEl>
                                              <p:pRg st="8" end="8"/>
                                            </p:txEl>
                                          </p:spTgt>
                                        </p:tgtEl>
                                        <p:attrNameLst>
                                          <p:attrName>style.visibility</p:attrName>
                                        </p:attrNameLst>
                                      </p:cBhvr>
                                      <p:to>
                                        <p:strVal val="visible"/>
                                      </p:to>
                                    </p:set>
                                    <p:animEffect transition="in" filter="box(in)">
                                      <p:cBhvr>
                                        <p:cTn id="29" dur="500"/>
                                        <p:tgtEl>
                                          <p:spTgt spid="38915">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38915">
                                            <p:txEl>
                                              <p:pRg st="9" end="9"/>
                                            </p:txEl>
                                          </p:spTgt>
                                        </p:tgtEl>
                                        <p:attrNameLst>
                                          <p:attrName>style.visibility</p:attrName>
                                        </p:attrNameLst>
                                      </p:cBhvr>
                                      <p:to>
                                        <p:strVal val="visible"/>
                                      </p:to>
                                    </p:set>
                                    <p:animEffect transition="in" filter="box(in)">
                                      <p:cBhvr>
                                        <p:cTn id="34" dur="500"/>
                                        <p:tgtEl>
                                          <p:spTgt spid="38915">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915">
                                            <p:txEl>
                                              <p:pRg st="0" end="0"/>
                                            </p:txEl>
                                          </p:spTgt>
                                        </p:tgtEl>
                                        <p:attrNameLst>
                                          <p:attrName>style.visibility</p:attrName>
                                        </p:attrNameLst>
                                      </p:cBhvr>
                                      <p:to>
                                        <p:strVal val="visible"/>
                                      </p:to>
                                    </p:set>
                                    <p:animEffect transition="in" filter="fade">
                                      <p:cBhvr>
                                        <p:cTn id="37" dur="1000">
                                          <p:stCondLst>
                                            <p:cond delay="0"/>
                                          </p:stCondLst>
                                        </p:cTn>
                                        <p:tgtEl>
                                          <p:spTgt spid="3891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8915">
                                            <p:txEl>
                                              <p:pRg st="1" end="1"/>
                                            </p:txEl>
                                          </p:spTgt>
                                        </p:tgtEl>
                                        <p:attrNameLst>
                                          <p:attrName>style.visibility</p:attrName>
                                        </p:attrNameLst>
                                      </p:cBhvr>
                                      <p:to>
                                        <p:strVal val="visible"/>
                                      </p:to>
                                    </p:set>
                                    <p:animEffect transition="in" filter="box(in)">
                                      <p:cBhvr>
                                        <p:cTn id="42" dur="500"/>
                                        <p:tgtEl>
                                          <p:spTgt spid="3891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8915">
                                            <p:txEl>
                                              <p:pRg st="2" end="2"/>
                                            </p:txEl>
                                          </p:spTgt>
                                        </p:tgtEl>
                                        <p:attrNameLst>
                                          <p:attrName>style.visibility</p:attrName>
                                        </p:attrNameLst>
                                      </p:cBhvr>
                                      <p:to>
                                        <p:strVal val="visible"/>
                                      </p:to>
                                    </p:set>
                                    <p:animEffect transition="in" filter="box(in)">
                                      <p:cBhvr>
                                        <p:cTn id="47" dur="500"/>
                                        <p:tgtEl>
                                          <p:spTgt spid="3891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8915">
                                            <p:txEl>
                                              <p:pRg st="3" end="3"/>
                                            </p:txEl>
                                          </p:spTgt>
                                        </p:tgtEl>
                                        <p:attrNameLst>
                                          <p:attrName>style.visibility</p:attrName>
                                        </p:attrNameLst>
                                      </p:cBhvr>
                                      <p:to>
                                        <p:strVal val="visible"/>
                                      </p:to>
                                    </p:set>
                                    <p:animEffect transition="in" filter="box(in)">
                                      <p:cBhvr>
                                        <p:cTn id="52" dur="500"/>
                                        <p:tgtEl>
                                          <p:spTgt spid="3891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8915">
                                            <p:txEl>
                                              <p:pRg st="4" end="4"/>
                                            </p:txEl>
                                          </p:spTgt>
                                        </p:tgtEl>
                                        <p:attrNameLst>
                                          <p:attrName>style.visibility</p:attrName>
                                        </p:attrNameLst>
                                      </p:cBhvr>
                                      <p:to>
                                        <p:strVal val="visible"/>
                                      </p:to>
                                    </p:set>
                                    <p:animEffect transition="in" filter="box(in)">
                                      <p:cBhvr>
                                        <p:cTn id="57"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en-US" smtClean="0"/>
              <a:t>Lord's Prayer Preview Video</a:t>
            </a:r>
          </a:p>
        </p:txBody>
      </p:sp>
      <p:pic>
        <p:nvPicPr>
          <p:cNvPr id="248835" name="The Lord's Prayer in Coptic - YouTube.wmv">
            <a:hlinkClick r:id="" action="ppaction://media"/>
          </p:cNvPr>
          <p:cNvPicPr>
            <a:picLocks noGrp="1" noRot="1" noChangeAspect="1" noChangeArrowheads="1"/>
          </p:cNvPicPr>
          <p:nvPr>
            <p:ph idx="1"/>
            <a:videoFile r:link="rId1"/>
          </p:nvPr>
        </p:nvPicPr>
        <p:blipFill>
          <a:blip r:embed="rId3" cstate="print"/>
          <a:srcRect/>
          <a:stretch>
            <a:fillRect/>
          </a:stretch>
        </p:blipFill>
        <p:spPr>
          <a:xfrm>
            <a:off x="533400" y="1600200"/>
            <a:ext cx="8077200" cy="4138613"/>
          </a:xfrm>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24883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48835"/>
                                        </p:tgtEl>
                                      </p:cBhvr>
                                    </p:cmd>
                                  </p:childTnLst>
                                </p:cTn>
                              </p:par>
                            </p:childTnLst>
                          </p:cTn>
                        </p:par>
                      </p:childTnLst>
                    </p:cTn>
                  </p:par>
                </p:childTnLst>
              </p:cTn>
              <p:nextCondLst>
                <p:cond evt="onClick" delay="0">
                  <p:tgtEl>
                    <p:spTgt spid="248835"/>
                  </p:tgtEl>
                </p:cond>
              </p:nextCondLst>
            </p:seq>
            <p:video>
              <p:cMediaNode>
                <p:cTn id="7" fill="hold" display="0">
                  <p:stCondLst>
                    <p:cond delay="indefinite"/>
                  </p:stCondLst>
                  <p:endCondLst>
                    <p:cond evt="onNext" delay="0">
                      <p:tgtEl>
                        <p:sldTgt/>
                      </p:tgtEl>
                    </p:cond>
                    <p:cond evt="onPrev" delay="0">
                      <p:tgtEl>
                        <p:sldTgt/>
                      </p:tgtEl>
                    </p:cond>
                  </p:endCondLst>
                </p:cTn>
                <p:tgtEl>
                  <p:spTgt spid="24883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95400" y="304800"/>
            <a:ext cx="6629400" cy="636588"/>
          </a:xfrm>
          <a:noFill/>
        </p:spPr>
        <p:txBody>
          <a:bodyPr/>
          <a:lstStyle/>
          <a:p>
            <a:r>
              <a:rPr lang="en-US" sz="3600" smtClean="0">
                <a:solidFill>
                  <a:srgbClr val="CC3300"/>
                </a:solidFill>
                <a:effectLst/>
              </a:rPr>
              <a:t>The Lord's Prayer</a:t>
            </a:r>
          </a:p>
        </p:txBody>
      </p:sp>
      <p:sp>
        <p:nvSpPr>
          <p:cNvPr id="38915" name="Rectangle 3"/>
          <p:cNvSpPr>
            <a:spLocks noGrp="1" noChangeArrowheads="1"/>
          </p:cNvSpPr>
          <p:nvPr>
            <p:ph type="body" idx="1"/>
          </p:nvPr>
        </p:nvSpPr>
        <p:spPr>
          <a:xfrm>
            <a:off x="381000" y="914400"/>
            <a:ext cx="8229600" cy="5334000"/>
          </a:xfrm>
        </p:spPr>
        <p:txBody>
          <a:bodyPr/>
          <a:lstStyle/>
          <a:p>
            <a:pPr marL="609600" indent="-609600" eaLnBrk="1" hangingPunct="1">
              <a:lnSpc>
                <a:spcPct val="130000"/>
              </a:lnSpc>
              <a:spcBef>
                <a:spcPct val="0"/>
              </a:spcBef>
              <a:buFont typeface="Wingdings" pitchFamily="2" charset="2"/>
              <a:buChar char="v"/>
            </a:pPr>
            <a:r>
              <a:rPr lang="en-US" sz="2800" dirty="0" err="1" smtClean="0">
                <a:solidFill>
                  <a:srgbClr val="FFCC00"/>
                </a:solidFill>
                <a:latin typeface="CS Avva Shenouda" pitchFamily="34" charset="0"/>
              </a:rPr>
              <a:t>Qen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vran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m`viwt</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nem</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Psyri</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nem</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Pi`pneuma</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e;ouab</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ounou</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nouwt</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amyn</a:t>
            </a:r>
            <a:r>
              <a:rPr lang="en-US" sz="2800" dirty="0" smtClean="0">
                <a:solidFill>
                  <a:srgbClr val="FFCC00"/>
                </a:solidFill>
                <a:latin typeface="CS Avva Shenouda" pitchFamily="34" charset="0"/>
              </a:rPr>
              <a:t>.</a:t>
            </a:r>
          </a:p>
          <a:p>
            <a:pPr marL="609600" indent="-609600">
              <a:lnSpc>
                <a:spcPct val="90000"/>
              </a:lnSpc>
              <a:spcBef>
                <a:spcPct val="30000"/>
              </a:spcBef>
              <a:buFont typeface="Wingdings" pitchFamily="2" charset="2"/>
              <a:buAutoNum type="arabicPeriod"/>
            </a:pPr>
            <a:r>
              <a:rPr lang="en-US" sz="2800" dirty="0" err="1" smtClean="0">
                <a:latin typeface="CS Avva Shenouda" pitchFamily="34" charset="0"/>
              </a:rPr>
              <a:t>Ariten</a:t>
            </a:r>
            <a:r>
              <a:rPr lang="en-US" sz="2800" dirty="0" smtClean="0">
                <a:latin typeface="CS Avva Shenouda" pitchFamily="34" charset="0"/>
              </a:rPr>
              <a:t> `</a:t>
            </a:r>
            <a:r>
              <a:rPr lang="en-US" sz="2800" dirty="0" err="1" smtClean="0">
                <a:latin typeface="CS Avva Shenouda" pitchFamily="34" charset="0"/>
              </a:rPr>
              <a:t>nem`psa</a:t>
            </a:r>
            <a:r>
              <a:rPr lang="en-US" sz="2800" dirty="0" smtClean="0">
                <a:latin typeface="CS Avva Shenouda" pitchFamily="34" charset="0"/>
              </a:rPr>
              <a:t> </a:t>
            </a:r>
            <a:r>
              <a:rPr lang="en-US" sz="2800" dirty="0" err="1" smtClean="0">
                <a:latin typeface="CS Avva Shenouda" pitchFamily="34" charset="0"/>
              </a:rPr>
              <a:t>enjwc</a:t>
            </a:r>
            <a:r>
              <a:rPr lang="en-US" sz="2800" dirty="0" smtClean="0">
                <a:latin typeface="CS Avva Shenouda" pitchFamily="34" charset="0"/>
              </a:rPr>
              <a:t> </a:t>
            </a:r>
            <a:r>
              <a:rPr lang="en-US" sz="2800" dirty="0" err="1" smtClean="0">
                <a:latin typeface="CS Avva Shenouda" pitchFamily="34" charset="0"/>
              </a:rPr>
              <a:t>qen</a:t>
            </a:r>
            <a:r>
              <a:rPr lang="en-US" sz="2800" dirty="0" smtClean="0">
                <a:latin typeface="CS Avva Shenouda" pitchFamily="34" charset="0"/>
              </a:rPr>
              <a:t> </a:t>
            </a:r>
            <a:r>
              <a:rPr lang="en-US" sz="2800" dirty="0" err="1" smtClean="0">
                <a:latin typeface="CS Avva Shenouda" pitchFamily="34" charset="0"/>
              </a:rPr>
              <a:t>ousep`hmot</a:t>
            </a:r>
            <a:r>
              <a:rPr lang="en-US" sz="2800" dirty="0" smtClean="0">
                <a:latin typeface="CS Avva Shenouda" pitchFamily="34" charset="0"/>
              </a:rPr>
              <a:t>@</a:t>
            </a:r>
          </a:p>
          <a:p>
            <a:pPr marL="609600" indent="-609600">
              <a:lnSpc>
                <a:spcPct val="90000"/>
              </a:lnSpc>
              <a:spcBef>
                <a:spcPct val="30000"/>
              </a:spcBef>
              <a:buFont typeface="Wingdings" pitchFamily="2" charset="2"/>
              <a:buAutoNum type="arabicPeriod"/>
            </a:pPr>
            <a:r>
              <a:rPr lang="en-US" sz="2800" dirty="0" smtClean="0">
                <a:solidFill>
                  <a:srgbClr val="FFCC00"/>
                </a:solidFill>
                <a:latin typeface="CS Avva Shenouda" pitchFamily="34" charset="0"/>
              </a:rPr>
              <a:t>Je </a:t>
            </a:r>
            <a:r>
              <a:rPr lang="en-US" sz="2800" dirty="0" err="1" smtClean="0">
                <a:solidFill>
                  <a:srgbClr val="FFCC00"/>
                </a:solidFill>
                <a:latin typeface="CS Avva Shenouda" pitchFamily="34" charset="0"/>
              </a:rPr>
              <a:t>Peniwt</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etqen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nivyou`i</a:t>
            </a:r>
            <a:r>
              <a:rPr lang="en-US" sz="2800" dirty="0" smtClean="0">
                <a:solidFill>
                  <a:srgbClr val="FFCC00"/>
                </a:solidFill>
                <a:latin typeface="CS Avva Shenouda" pitchFamily="34" charset="0"/>
              </a:rPr>
              <a:t>@ </a:t>
            </a:r>
            <a:br>
              <a:rPr lang="en-US" sz="2800" dirty="0" smtClean="0">
                <a:solidFill>
                  <a:srgbClr val="FFCC00"/>
                </a:solidFill>
                <a:latin typeface="CS Avva Shenouda" pitchFamily="34" charset="0"/>
              </a:rPr>
            </a:br>
            <a:r>
              <a:rPr lang="en-US" sz="2800" dirty="0" err="1" smtClean="0">
                <a:solidFill>
                  <a:srgbClr val="FFCC00"/>
                </a:solidFill>
                <a:latin typeface="CS Avva Shenouda" pitchFamily="34" charset="0"/>
              </a:rPr>
              <a:t>mareftoubo</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nje</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pekran</a:t>
            </a:r>
            <a:r>
              <a:rPr lang="en-US" sz="2800" dirty="0" smtClean="0">
                <a:solidFill>
                  <a:srgbClr val="FFCC00"/>
                </a:solidFill>
                <a:latin typeface="CS Avva Shenouda" pitchFamily="34" charset="0"/>
              </a:rPr>
              <a:t>@</a:t>
            </a:r>
          </a:p>
          <a:p>
            <a:pPr marL="609600" indent="-609600">
              <a:lnSpc>
                <a:spcPct val="90000"/>
              </a:lnSpc>
              <a:spcBef>
                <a:spcPct val="30000"/>
              </a:spcBef>
              <a:buFont typeface="Wingdings" pitchFamily="2" charset="2"/>
              <a:buAutoNum type="arabicPeriod"/>
            </a:pPr>
            <a:r>
              <a:rPr lang="en-US" sz="2800" dirty="0" err="1" smtClean="0">
                <a:latin typeface="CS Avva Shenouda" pitchFamily="34" charset="0"/>
              </a:rPr>
              <a:t>marec``i</a:t>
            </a:r>
            <a:r>
              <a:rPr lang="en-US" sz="2800" dirty="0" smtClean="0">
                <a:latin typeface="CS Avva Shenouda" pitchFamily="34" charset="0"/>
              </a:rPr>
              <a:t> `</a:t>
            </a:r>
            <a:r>
              <a:rPr lang="en-US" sz="2800" dirty="0" err="1" smtClean="0">
                <a:latin typeface="CS Avva Shenouda" pitchFamily="34" charset="0"/>
              </a:rPr>
              <a:t>nje</a:t>
            </a:r>
            <a:r>
              <a:rPr lang="en-US" sz="2800" dirty="0" smtClean="0">
                <a:latin typeface="CS Avva Shenouda" pitchFamily="34" charset="0"/>
              </a:rPr>
              <a:t> </a:t>
            </a:r>
            <a:r>
              <a:rPr lang="en-US" sz="2800" dirty="0" err="1" smtClean="0">
                <a:latin typeface="CS Avva Shenouda" pitchFamily="34" charset="0"/>
              </a:rPr>
              <a:t>tekmetouro</a:t>
            </a:r>
            <a:r>
              <a:rPr lang="en-US" sz="2800" dirty="0" smtClean="0">
                <a:latin typeface="CS Avva Shenouda" pitchFamily="34" charset="0"/>
              </a:rPr>
              <a:t>@</a:t>
            </a:r>
            <a:br>
              <a:rPr lang="en-US" sz="2800" dirty="0" smtClean="0">
                <a:latin typeface="CS Avva Shenouda" pitchFamily="34" charset="0"/>
              </a:rPr>
            </a:br>
            <a:r>
              <a:rPr lang="en-US" sz="2800" dirty="0" err="1" smtClean="0">
                <a:latin typeface="CS Avva Shenouda" pitchFamily="34" charset="0"/>
              </a:rPr>
              <a:t>petehnak</a:t>
            </a:r>
            <a:r>
              <a:rPr lang="en-US" sz="2800" dirty="0" smtClean="0">
                <a:latin typeface="CS Avva Shenouda" pitchFamily="34" charset="0"/>
              </a:rPr>
              <a:t> </a:t>
            </a:r>
            <a:r>
              <a:rPr lang="en-US" sz="2800" dirty="0" err="1" smtClean="0">
                <a:latin typeface="CS Avva Shenouda" pitchFamily="34" charset="0"/>
              </a:rPr>
              <a:t>marefswpi</a:t>
            </a:r>
            <a:endParaRPr lang="en-US" sz="2800" dirty="0" smtClean="0">
              <a:latin typeface="CS Avva Shenouda" pitchFamily="34" charset="0"/>
            </a:endParaRPr>
          </a:p>
          <a:p>
            <a:pPr marL="609600" indent="-609600">
              <a:lnSpc>
                <a:spcPct val="90000"/>
              </a:lnSpc>
              <a:spcBef>
                <a:spcPct val="30000"/>
              </a:spcBef>
              <a:buFont typeface="Wingdings" pitchFamily="2" charset="2"/>
              <a:buAutoNum type="arabicPeriod"/>
            </a:pPr>
            <a:r>
              <a:rPr lang="en-US" sz="2800" dirty="0" smtClean="0">
                <a:solidFill>
                  <a:srgbClr val="FFCC00"/>
                </a:solidFill>
                <a:latin typeface="CS Avva Shenouda" pitchFamily="34" charset="0"/>
              </a:rPr>
              <a:t>``</a:t>
            </a:r>
            <a:r>
              <a:rPr lang="en-US" sz="2800" dirty="0" err="1" smtClean="0">
                <a:solidFill>
                  <a:srgbClr val="FFCC00"/>
                </a:solidFill>
                <a:latin typeface="CS Avva Shenouda" pitchFamily="34" charset="0"/>
              </a:rPr>
              <a:t>m`vry</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qen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tve</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nem</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hijen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pikahi</a:t>
            </a:r>
            <a:r>
              <a:rPr lang="en-US" sz="2800" dirty="0" smtClean="0">
                <a:solidFill>
                  <a:srgbClr val="FFCC00"/>
                </a:solidFill>
                <a:latin typeface="CS Avva Shenouda" pitchFamily="34" charset="0"/>
              </a:rPr>
              <a:t>@</a:t>
            </a:r>
          </a:p>
          <a:p>
            <a:pPr marL="609600" indent="-609600">
              <a:lnSpc>
                <a:spcPct val="90000"/>
              </a:lnSpc>
              <a:spcBef>
                <a:spcPct val="30000"/>
              </a:spcBef>
              <a:buFont typeface="Wingdings" pitchFamily="2" charset="2"/>
              <a:buAutoNum type="arabicPeriod"/>
            </a:pPr>
            <a:r>
              <a:rPr lang="en-US" sz="2800" dirty="0" err="1" smtClean="0">
                <a:latin typeface="CS Avva Shenouda" pitchFamily="34" charset="0"/>
              </a:rPr>
              <a:t>penwik</a:t>
            </a:r>
            <a:r>
              <a:rPr lang="en-US" sz="2800" dirty="0" smtClean="0">
                <a:latin typeface="CS Avva Shenouda" pitchFamily="34" charset="0"/>
              </a:rPr>
              <a:t> `</a:t>
            </a:r>
            <a:r>
              <a:rPr lang="en-US" sz="2800" dirty="0" err="1" smtClean="0">
                <a:latin typeface="CS Avva Shenouda" pitchFamily="34" charset="0"/>
              </a:rPr>
              <a:t>nte</a:t>
            </a:r>
            <a:r>
              <a:rPr lang="en-US" sz="2800" dirty="0" smtClean="0">
                <a:latin typeface="CS Avva Shenouda" pitchFamily="34" charset="0"/>
              </a:rPr>
              <a:t> </a:t>
            </a:r>
            <a:r>
              <a:rPr lang="en-US" sz="2800" dirty="0" err="1" smtClean="0">
                <a:latin typeface="CS Avva Shenouda" pitchFamily="34" charset="0"/>
              </a:rPr>
              <a:t>rac</a:t>
            </a:r>
            <a:r>
              <a:rPr lang="en-US" sz="2800" dirty="0" smtClean="0">
                <a:latin typeface="CS Avva Shenouda" pitchFamily="34" charset="0"/>
              </a:rPr>
              <a:t>] </a:t>
            </a:r>
            <a:r>
              <a:rPr lang="en-US" sz="2800" dirty="0" err="1" smtClean="0">
                <a:latin typeface="CS Avva Shenouda" pitchFamily="34" charset="0"/>
              </a:rPr>
              <a:t>myif</a:t>
            </a:r>
            <a:r>
              <a:rPr lang="en-US" sz="2800" dirty="0" smtClean="0">
                <a:latin typeface="CS Avva Shenouda" pitchFamily="34" charset="0"/>
              </a:rPr>
              <a:t> </a:t>
            </a:r>
            <a:r>
              <a:rPr lang="en-US" sz="2800" dirty="0" err="1" smtClean="0">
                <a:latin typeface="CS Avva Shenouda" pitchFamily="34" charset="0"/>
              </a:rPr>
              <a:t>nan</a:t>
            </a:r>
            <a:r>
              <a:rPr lang="en-US" sz="2800" dirty="0" smtClean="0">
                <a:latin typeface="CS Avva Shenouda" pitchFamily="34" charset="0"/>
              </a:rPr>
              <a:t> `</a:t>
            </a:r>
            <a:r>
              <a:rPr lang="en-US" sz="2800" dirty="0" err="1" smtClean="0">
                <a:latin typeface="CS Avva Shenouda" pitchFamily="34" charset="0"/>
              </a:rPr>
              <a:t>mvoou</a:t>
            </a:r>
            <a:r>
              <a:rPr lang="en-US" sz="2800" dirty="0" smtClean="0">
                <a:latin typeface="CS Avva Shenouda" pitchFamily="34" charset="0"/>
              </a:rPr>
              <a:t>@</a:t>
            </a:r>
          </a:p>
          <a:p>
            <a:pPr marL="609600" indent="-609600">
              <a:lnSpc>
                <a:spcPct val="90000"/>
              </a:lnSpc>
              <a:spcBef>
                <a:spcPct val="30000"/>
              </a:spcBef>
              <a:buFont typeface="Wingdings" pitchFamily="2" charset="2"/>
              <a:buAutoNum type="arabicPeriod"/>
            </a:pPr>
            <a:r>
              <a:rPr lang="en-US" sz="2800" dirty="0" err="1" smtClean="0">
                <a:solidFill>
                  <a:srgbClr val="FFCC00"/>
                </a:solidFill>
                <a:latin typeface="CS Avva Shenouda" pitchFamily="34" charset="0"/>
              </a:rPr>
              <a:t>ouoh</a:t>
            </a:r>
            <a:r>
              <a:rPr lang="en-US" sz="2800" dirty="0" smtClean="0">
                <a:solidFill>
                  <a:srgbClr val="FFCC00"/>
                </a:solidFill>
                <a:latin typeface="CS Avva Shenouda" pitchFamily="34" charset="0"/>
              </a:rPr>
              <a:t> ,a </a:t>
            </a:r>
            <a:r>
              <a:rPr lang="en-US" sz="2800" dirty="0" err="1" smtClean="0">
                <a:solidFill>
                  <a:srgbClr val="FFCC00"/>
                </a:solidFill>
                <a:latin typeface="CS Avva Shenouda" pitchFamily="34" charset="0"/>
              </a:rPr>
              <a:t>ny`eteron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nan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ebol</a:t>
            </a:r>
            <a:endParaRPr lang="en-US" sz="2800" dirty="0" smtClean="0">
              <a:solidFill>
                <a:srgbClr val="FFCC00"/>
              </a:solidFill>
              <a:latin typeface="CS Avva Shenoud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to="" calcmode="lin" valueType="num">
                                      <p:cBhvr>
                                        <p:cTn id="7" dur="1" fill="hold"/>
                                        <p:tgtEl>
                                          <p:spTgt spid="3891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 to="" calcmode="lin" valueType="num">
                                      <p:cBhvr>
                                        <p:cTn id="12" dur="1" fill="hold"/>
                                        <p:tgtEl>
                                          <p:spTgt spid="3891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to="" calcmode="lin" valueType="num">
                                      <p:cBhvr>
                                        <p:cTn id="17" dur="1" fill="hold"/>
                                        <p:tgtEl>
                                          <p:spTgt spid="3891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 to="" calcmode="lin" valueType="num">
                                      <p:cBhvr>
                                        <p:cTn id="22" dur="1" fill="hold"/>
                                        <p:tgtEl>
                                          <p:spTgt spid="3891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 to="" calcmode="lin" valueType="num">
                                      <p:cBhvr>
                                        <p:cTn id="27" dur="1" fill="hold"/>
                                        <p:tgtEl>
                                          <p:spTgt spid="38915">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8915">
                                            <p:txEl>
                                              <p:pRg st="5" end="5"/>
                                            </p:txEl>
                                          </p:spTgt>
                                        </p:tgtEl>
                                        <p:attrNameLst>
                                          <p:attrName>style.visibility</p:attrName>
                                        </p:attrNameLst>
                                      </p:cBhvr>
                                      <p:to>
                                        <p:strVal val="visible"/>
                                      </p:to>
                                    </p:set>
                                    <p:anim to="" calcmode="lin" valueType="num">
                                      <p:cBhvr>
                                        <p:cTn id="32" dur="1" fill="hold"/>
                                        <p:tgtEl>
                                          <p:spTgt spid="38915">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8915">
                                            <p:txEl>
                                              <p:pRg st="6" end="6"/>
                                            </p:txEl>
                                          </p:spTgt>
                                        </p:tgtEl>
                                        <p:attrNameLst>
                                          <p:attrName>style.visibility</p:attrName>
                                        </p:attrNameLst>
                                      </p:cBhvr>
                                      <p:to>
                                        <p:strVal val="visible"/>
                                      </p:to>
                                    </p:set>
                                    <p:anim to="" calcmode="lin" valueType="num">
                                      <p:cBhvr>
                                        <p:cTn id="37" dur="1" fill="hold"/>
                                        <p:tgtEl>
                                          <p:spTgt spid="38915">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1295400" y="304800"/>
            <a:ext cx="6629400" cy="636588"/>
          </a:xfrm>
          <a:noFill/>
          <a:ln/>
        </p:spPr>
        <p:txBody>
          <a:bodyPr/>
          <a:lstStyle/>
          <a:p>
            <a:r>
              <a:rPr lang="en-US" sz="3600" smtClean="0">
                <a:solidFill>
                  <a:srgbClr val="CC3300"/>
                </a:solidFill>
                <a:effectLst/>
              </a:rPr>
              <a:t>The Lord's Prayer – Part 2</a:t>
            </a:r>
          </a:p>
        </p:txBody>
      </p:sp>
      <p:sp>
        <p:nvSpPr>
          <p:cNvPr id="38915" name="Rectangle 3"/>
          <p:cNvSpPr>
            <a:spLocks noGrp="1" noChangeArrowheads="1"/>
          </p:cNvSpPr>
          <p:nvPr>
            <p:ph type="body" idx="4294967295"/>
          </p:nvPr>
        </p:nvSpPr>
        <p:spPr>
          <a:xfrm>
            <a:off x="381000" y="1066800"/>
            <a:ext cx="8229600" cy="5334000"/>
          </a:xfrm>
        </p:spPr>
        <p:txBody>
          <a:bodyPr/>
          <a:lstStyle/>
          <a:p>
            <a:pPr marL="609600" indent="-609600">
              <a:lnSpc>
                <a:spcPct val="90000"/>
              </a:lnSpc>
              <a:spcBef>
                <a:spcPct val="30000"/>
              </a:spcBef>
              <a:buFont typeface="Wingdings" pitchFamily="2" charset="2"/>
              <a:buAutoNum type="arabicPeriod" startAt="7"/>
            </a:pPr>
            <a:r>
              <a:rPr lang="en-US" smtClean="0">
                <a:latin typeface="CS Avva Shenouda" pitchFamily="34" charset="0"/>
              </a:rPr>
              <a:t>`m`vry] hwn `nten,w `ebol `nny`ete ouon `ntan erwou@</a:t>
            </a:r>
          </a:p>
          <a:p>
            <a:pPr marL="609600" indent="-609600">
              <a:lnSpc>
                <a:spcPct val="90000"/>
              </a:lnSpc>
              <a:spcBef>
                <a:spcPct val="30000"/>
              </a:spcBef>
              <a:buFont typeface="Wingdings" pitchFamily="2" charset="2"/>
              <a:buAutoNum type="arabicPeriod" startAt="7"/>
            </a:pPr>
            <a:r>
              <a:rPr lang="en-US" smtClean="0">
                <a:solidFill>
                  <a:srgbClr val="FFCC00"/>
                </a:solidFill>
                <a:latin typeface="CS Avva Shenouda" pitchFamily="34" charset="0"/>
              </a:rPr>
              <a:t>ouoh `mperenten `eqoun `epiracmoc@</a:t>
            </a:r>
          </a:p>
          <a:p>
            <a:pPr marL="609600" indent="-609600">
              <a:lnSpc>
                <a:spcPct val="90000"/>
              </a:lnSpc>
              <a:spcBef>
                <a:spcPct val="30000"/>
              </a:spcBef>
              <a:buFont typeface="Wingdings" pitchFamily="2" charset="2"/>
              <a:buAutoNum type="arabicPeriod" startAt="7"/>
            </a:pPr>
            <a:r>
              <a:rPr lang="en-US" smtClean="0">
                <a:latin typeface="CS Avva Shenouda" pitchFamily="34" charset="0"/>
              </a:rPr>
              <a:t>alla nahmen `ebolha pipethwou@</a:t>
            </a:r>
          </a:p>
          <a:p>
            <a:pPr marL="609600" indent="-609600">
              <a:lnSpc>
                <a:spcPct val="90000"/>
              </a:lnSpc>
              <a:spcBef>
                <a:spcPct val="30000"/>
              </a:spcBef>
              <a:buFont typeface="Wingdings" pitchFamily="2" charset="2"/>
              <a:buAutoNum type="arabicPeriod" startAt="7"/>
            </a:pPr>
            <a:r>
              <a:rPr lang="en-US" smtClean="0">
                <a:solidFill>
                  <a:srgbClr val="FFCC00"/>
                </a:solidFill>
                <a:latin typeface="CS Avva Shenouda" pitchFamily="34" charset="0"/>
              </a:rPr>
              <a:t>qen Pi`,ryctoc Iycouc Pen[oic@</a:t>
            </a:r>
          </a:p>
          <a:p>
            <a:pPr marL="609600" indent="-609600">
              <a:lnSpc>
                <a:spcPct val="90000"/>
              </a:lnSpc>
              <a:spcBef>
                <a:spcPct val="30000"/>
              </a:spcBef>
              <a:buFont typeface="Wingdings" pitchFamily="2" charset="2"/>
              <a:buAutoNum type="arabicPeriod" startAt="7"/>
            </a:pPr>
            <a:r>
              <a:rPr lang="en-US" smtClean="0">
                <a:latin typeface="CS Avva Shenouda" pitchFamily="34" charset="0"/>
              </a:rPr>
              <a:t>je ;wk te ]metouro nem ]jom nem piwou sa `eneh@ amyn.</a:t>
            </a:r>
          </a:p>
          <a:p>
            <a:pPr marL="609600" indent="-609600" eaLnBrk="1" hangingPunct="1">
              <a:lnSpc>
                <a:spcPct val="130000"/>
              </a:lnSpc>
              <a:spcBef>
                <a:spcPct val="0"/>
              </a:spcBef>
              <a:buFont typeface="Wingdings" pitchFamily="2" charset="2"/>
              <a:buChar char="v"/>
            </a:pPr>
            <a:r>
              <a:rPr lang="en-US" smtClean="0">
                <a:solidFill>
                  <a:srgbClr val="FFCC00"/>
                </a:solidFill>
                <a:latin typeface="CS Avva Shenouda" pitchFamily="34" charset="0"/>
              </a:rPr>
              <a:t>Qen `vran `m`viwt nem `Psyri nem Pi`pneuma `e;ouab ounou] `nouwt@ `amyn.</a:t>
            </a:r>
            <a:endParaRPr lang="en-US" smtClean="0">
              <a:latin typeface="CS Avva Shenoud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to="" calcmode="lin" valueType="num">
                                      <p:cBhvr>
                                        <p:cTn id="7" dur="1" fill="hold"/>
                                        <p:tgtEl>
                                          <p:spTgt spid="3891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 to="" calcmode="lin" valueType="num">
                                      <p:cBhvr>
                                        <p:cTn id="12" dur="1" fill="hold"/>
                                        <p:tgtEl>
                                          <p:spTgt spid="3891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to="" calcmode="lin" valueType="num">
                                      <p:cBhvr>
                                        <p:cTn id="17" dur="1" fill="hold"/>
                                        <p:tgtEl>
                                          <p:spTgt spid="3891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 to="" calcmode="lin" valueType="num">
                                      <p:cBhvr>
                                        <p:cTn id="22" dur="1" fill="hold"/>
                                        <p:tgtEl>
                                          <p:spTgt spid="3891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 to="" calcmode="lin" valueType="num">
                                      <p:cBhvr>
                                        <p:cTn id="27" dur="1" fill="hold"/>
                                        <p:tgtEl>
                                          <p:spTgt spid="38915">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8915">
                                            <p:txEl>
                                              <p:pRg st="5" end="5"/>
                                            </p:txEl>
                                          </p:spTgt>
                                        </p:tgtEl>
                                        <p:attrNameLst>
                                          <p:attrName>style.visibility</p:attrName>
                                        </p:attrNameLst>
                                      </p:cBhvr>
                                      <p:to>
                                        <p:strVal val="visible"/>
                                      </p:to>
                                    </p:set>
                                    <p:anim to="" calcmode="lin" valueType="num">
                                      <p:cBhvr>
                                        <p:cTn id="32" dur="1" fill="hold"/>
                                        <p:tgtEl>
                                          <p:spTgt spid="3891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457200" y="277813"/>
            <a:ext cx="8229600" cy="636587"/>
          </a:xfrm>
        </p:spPr>
        <p:txBody>
          <a:bodyPr/>
          <a:lstStyle/>
          <a:p>
            <a:pPr eaLnBrk="1" hangingPunct="1">
              <a:defRPr/>
            </a:pPr>
            <a:r>
              <a:rPr lang="en-US" sz="4000" smtClean="0">
                <a:solidFill>
                  <a:srgbClr val="FF0000"/>
                </a:solidFill>
              </a:rPr>
              <a:t>Crossing Ourselves</a:t>
            </a:r>
          </a:p>
        </p:txBody>
      </p:sp>
      <p:sp>
        <p:nvSpPr>
          <p:cNvPr id="249859" name="Rectangle 3"/>
          <p:cNvSpPr>
            <a:spLocks noGrp="1" noChangeArrowheads="1"/>
          </p:cNvSpPr>
          <p:nvPr>
            <p:ph type="body" sz="half" idx="1"/>
          </p:nvPr>
        </p:nvSpPr>
        <p:spPr>
          <a:xfrm>
            <a:off x="457200" y="1143000"/>
            <a:ext cx="7772400" cy="1295400"/>
          </a:xfrm>
        </p:spPr>
        <p:txBody>
          <a:bodyPr/>
          <a:lstStyle/>
          <a:p>
            <a:pPr eaLnBrk="1" hangingPunct="1">
              <a:lnSpc>
                <a:spcPct val="130000"/>
              </a:lnSpc>
              <a:spcBef>
                <a:spcPct val="0"/>
              </a:spcBef>
              <a:buFont typeface="Wingdings" pitchFamily="2" charset="2"/>
              <a:buChar char="v"/>
              <a:defRPr/>
            </a:pPr>
            <a:r>
              <a:rPr lang="en-US" sz="2800" dirty="0" err="1" smtClean="0">
                <a:solidFill>
                  <a:srgbClr val="FFCC00"/>
                </a:solidFill>
                <a:latin typeface="CS Avva Shenouda" pitchFamily="34" charset="0"/>
              </a:rPr>
              <a:t>Qen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vran</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m`viwt</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nem</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Psyri</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nem</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Pi`pneuma</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e;ouab</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ounou</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nouwt</a:t>
            </a:r>
            <a:r>
              <a:rPr lang="en-US" sz="2800" dirty="0" smtClean="0">
                <a:solidFill>
                  <a:srgbClr val="FFCC00"/>
                </a:solidFill>
                <a:latin typeface="CS Avva Shenouda" pitchFamily="34" charset="0"/>
              </a:rPr>
              <a:t>@ `</a:t>
            </a:r>
            <a:r>
              <a:rPr lang="en-US" sz="2800" dirty="0" err="1" smtClean="0">
                <a:solidFill>
                  <a:srgbClr val="FFCC00"/>
                </a:solidFill>
                <a:latin typeface="CS Avva Shenouda" pitchFamily="34" charset="0"/>
              </a:rPr>
              <a:t>amyn</a:t>
            </a:r>
            <a:r>
              <a:rPr lang="en-US" sz="2800" dirty="0" smtClean="0">
                <a:solidFill>
                  <a:srgbClr val="FFCC00"/>
                </a:solidFill>
                <a:latin typeface="CS Avva Shenouda" pitchFamily="34" charset="0"/>
              </a:rPr>
              <a:t>.</a:t>
            </a:r>
          </a:p>
        </p:txBody>
      </p:sp>
      <p:sp>
        <p:nvSpPr>
          <p:cNvPr id="249860" name="Rectangle 4"/>
          <p:cNvSpPr>
            <a:spLocks noChangeArrowheads="1"/>
          </p:cNvSpPr>
          <p:nvPr/>
        </p:nvSpPr>
        <p:spPr bwMode="auto">
          <a:xfrm>
            <a:off x="4495800" y="5562600"/>
            <a:ext cx="4152900" cy="700088"/>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God		</a:t>
            </a:r>
          </a:p>
        </p:txBody>
      </p:sp>
      <p:sp>
        <p:nvSpPr>
          <p:cNvPr id="249861" name="Rectangle 5"/>
          <p:cNvSpPr>
            <a:spLocks noChangeArrowheads="1"/>
          </p:cNvSpPr>
          <p:nvPr/>
        </p:nvSpPr>
        <p:spPr bwMode="auto">
          <a:xfrm>
            <a:off x="304800" y="55626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Nou]</a:t>
            </a:r>
          </a:p>
        </p:txBody>
      </p:sp>
      <p:sp>
        <p:nvSpPr>
          <p:cNvPr id="249862" name="Rectangle 6"/>
          <p:cNvSpPr>
            <a:spLocks noChangeArrowheads="1"/>
          </p:cNvSpPr>
          <p:nvPr/>
        </p:nvSpPr>
        <p:spPr bwMode="auto">
          <a:xfrm>
            <a:off x="4495800" y="4876800"/>
            <a:ext cx="4152900" cy="700088"/>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Son</a:t>
            </a:r>
          </a:p>
        </p:txBody>
      </p:sp>
      <p:sp>
        <p:nvSpPr>
          <p:cNvPr id="249863" name="Rectangle 7"/>
          <p:cNvSpPr>
            <a:spLocks noChangeArrowheads="1"/>
          </p:cNvSpPr>
          <p:nvPr/>
        </p:nvSpPr>
        <p:spPr bwMode="auto">
          <a:xfrm>
            <a:off x="304800" y="48768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Syri</a:t>
            </a:r>
          </a:p>
        </p:txBody>
      </p:sp>
      <p:sp>
        <p:nvSpPr>
          <p:cNvPr id="249864" name="Rectangle 8"/>
          <p:cNvSpPr>
            <a:spLocks noChangeArrowheads="1"/>
          </p:cNvSpPr>
          <p:nvPr/>
        </p:nvSpPr>
        <p:spPr bwMode="auto">
          <a:xfrm>
            <a:off x="4495800" y="4114800"/>
            <a:ext cx="4152900" cy="700088"/>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Father</a:t>
            </a:r>
          </a:p>
        </p:txBody>
      </p:sp>
      <p:sp>
        <p:nvSpPr>
          <p:cNvPr id="249865" name="Rectangle 9"/>
          <p:cNvSpPr>
            <a:spLocks noChangeArrowheads="1"/>
          </p:cNvSpPr>
          <p:nvPr/>
        </p:nvSpPr>
        <p:spPr bwMode="auto">
          <a:xfrm>
            <a:off x="304800" y="41148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iwt</a:t>
            </a:r>
          </a:p>
        </p:txBody>
      </p:sp>
      <p:sp>
        <p:nvSpPr>
          <p:cNvPr id="249866" name="Rectangle 10"/>
          <p:cNvSpPr>
            <a:spLocks noChangeArrowheads="1"/>
          </p:cNvSpPr>
          <p:nvPr/>
        </p:nvSpPr>
        <p:spPr bwMode="auto">
          <a:xfrm>
            <a:off x="4457700" y="3443288"/>
            <a:ext cx="4152900" cy="700087"/>
          </a:xfrm>
          <a:prstGeom prst="rect">
            <a:avLst/>
          </a:prstGeom>
          <a:noFill/>
          <a:ln w="9525">
            <a:noFill/>
            <a:miter lim="800000"/>
            <a:headEnd/>
            <a:tailEnd/>
          </a:ln>
          <a:effectLst/>
        </p:spPr>
        <p:txBody>
          <a:bodyPr anchor="ctr"/>
          <a:lstStyle/>
          <a:p>
            <a:pPr algn="l">
              <a:defRPr/>
            </a:pPr>
            <a:r>
              <a:rPr lang="en-US" sz="2800" dirty="0">
                <a:effectLst>
                  <a:outerShdw blurRad="38100" dist="38100" dir="2700000" algn="tl">
                    <a:srgbClr val="000000"/>
                  </a:outerShdw>
                </a:effectLst>
                <a:latin typeface="Arial" charset="0"/>
              </a:rPr>
              <a:t>name</a:t>
            </a:r>
          </a:p>
        </p:txBody>
      </p:sp>
      <p:sp>
        <p:nvSpPr>
          <p:cNvPr id="249867" name="Rectangle 11"/>
          <p:cNvSpPr>
            <a:spLocks noChangeArrowheads="1"/>
          </p:cNvSpPr>
          <p:nvPr/>
        </p:nvSpPr>
        <p:spPr bwMode="auto">
          <a:xfrm>
            <a:off x="304800" y="34290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ran</a:t>
            </a:r>
          </a:p>
        </p:txBody>
      </p:sp>
      <p:sp>
        <p:nvSpPr>
          <p:cNvPr id="249868" name="Rectangle 12"/>
          <p:cNvSpPr>
            <a:spLocks noChangeArrowheads="1"/>
          </p:cNvSpPr>
          <p:nvPr/>
        </p:nvSpPr>
        <p:spPr bwMode="auto">
          <a:xfrm>
            <a:off x="4457700" y="2743200"/>
            <a:ext cx="4152900" cy="700088"/>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in, with, by, at</a:t>
            </a:r>
          </a:p>
        </p:txBody>
      </p:sp>
      <p:sp>
        <p:nvSpPr>
          <p:cNvPr id="249869" name="Rectangle 13"/>
          <p:cNvSpPr>
            <a:spLocks noChangeArrowheads="1"/>
          </p:cNvSpPr>
          <p:nvPr/>
        </p:nvSpPr>
        <p:spPr bwMode="auto">
          <a:xfrm>
            <a:off x="304800" y="2743200"/>
            <a:ext cx="4152900" cy="700088"/>
          </a:xfrm>
          <a:prstGeom prst="rect">
            <a:avLst/>
          </a:prstGeom>
          <a:noFill/>
          <a:ln w="9525">
            <a:noFill/>
            <a:miter lim="800000"/>
            <a:headEnd/>
            <a:tailEnd/>
          </a:ln>
          <a:effectLst/>
        </p:spPr>
        <p:txBody>
          <a:bodyPr/>
          <a:lstStyle/>
          <a:p>
            <a:pPr>
              <a:defRPr/>
            </a:pPr>
            <a:r>
              <a:rPr lang="en-US" dirty="0" err="1">
                <a:effectLst>
                  <a:outerShdw blurRad="38100" dist="38100" dir="2700000" algn="tl">
                    <a:srgbClr val="000000"/>
                  </a:outerShdw>
                </a:effectLst>
              </a:rPr>
              <a:t>qen</a:t>
            </a:r>
            <a:endParaRPr lang="en-US" dirty="0">
              <a:effectLst>
                <a:outerShdw blurRad="38100" dist="38100" dir="2700000" algn="tl">
                  <a:srgbClr val="000000"/>
                </a:outerShdw>
              </a:effectLst>
            </a:endParaRPr>
          </a:p>
        </p:txBody>
      </p:sp>
      <p:sp>
        <p:nvSpPr>
          <p:cNvPr id="249870" name="Line 14"/>
          <p:cNvSpPr>
            <a:spLocks noChangeShapeType="1"/>
          </p:cNvSpPr>
          <p:nvPr/>
        </p:nvSpPr>
        <p:spPr bwMode="auto">
          <a:xfrm>
            <a:off x="304800" y="2743200"/>
            <a:ext cx="8305800" cy="0"/>
          </a:xfrm>
          <a:prstGeom prst="line">
            <a:avLst/>
          </a:prstGeom>
          <a:noFill/>
          <a:ln w="28575" cap="sq">
            <a:solidFill>
              <a:schemeClr val="tx1"/>
            </a:solidFill>
            <a:round/>
            <a:headEnd/>
            <a:tailEnd/>
          </a:ln>
          <a:effectLst/>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solidFill>
              <a:schemeClr val="tx1"/>
            </a:solidFill>
            <a:round/>
            <a:headEnd/>
            <a:tailEnd/>
          </a:ln>
          <a:effectLst/>
        </p:spPr>
        <p:txBody>
          <a:bodyPr/>
          <a:lstStyle/>
          <a:p>
            <a:pPr>
              <a:defRPr/>
            </a:pPr>
            <a:endParaRPr lang="en-US"/>
          </a:p>
        </p:txBody>
      </p:sp>
      <p:sp>
        <p:nvSpPr>
          <p:cNvPr id="249872" name="Line 16"/>
          <p:cNvSpPr>
            <a:spLocks noChangeShapeType="1"/>
          </p:cNvSpPr>
          <p:nvPr/>
        </p:nvSpPr>
        <p:spPr bwMode="auto">
          <a:xfrm>
            <a:off x="304800" y="4143375"/>
            <a:ext cx="8305800" cy="0"/>
          </a:xfrm>
          <a:prstGeom prst="line">
            <a:avLst/>
          </a:prstGeom>
          <a:noFill/>
          <a:ln w="12700">
            <a:solidFill>
              <a:schemeClr val="tx1"/>
            </a:solidFill>
            <a:round/>
            <a:headEnd/>
            <a:tailEnd/>
          </a:ln>
          <a:effectLst/>
        </p:spPr>
        <p:txBody>
          <a:bodyPr/>
          <a:lstStyle/>
          <a:p>
            <a:pPr>
              <a:defRPr/>
            </a:pPr>
            <a:endParaRPr lang="en-US"/>
          </a:p>
        </p:txBody>
      </p:sp>
      <p:sp>
        <p:nvSpPr>
          <p:cNvPr id="249873" name="Line 17"/>
          <p:cNvSpPr>
            <a:spLocks noChangeShapeType="1"/>
          </p:cNvSpPr>
          <p:nvPr/>
        </p:nvSpPr>
        <p:spPr bwMode="auto">
          <a:xfrm>
            <a:off x="304800" y="4843463"/>
            <a:ext cx="8305800" cy="0"/>
          </a:xfrm>
          <a:prstGeom prst="line">
            <a:avLst/>
          </a:prstGeom>
          <a:noFill/>
          <a:ln w="12700">
            <a:solidFill>
              <a:schemeClr val="tx1"/>
            </a:solidFill>
            <a:round/>
            <a:headEnd/>
            <a:tailEnd/>
          </a:ln>
          <a:effectLst/>
        </p:spPr>
        <p:txBody>
          <a:bodyPr/>
          <a:lstStyle/>
          <a:p>
            <a:pPr>
              <a:defRPr/>
            </a:pPr>
            <a:endParaRPr lang="en-US"/>
          </a:p>
        </p:txBody>
      </p:sp>
      <p:sp>
        <p:nvSpPr>
          <p:cNvPr id="249874" name="Line 18"/>
          <p:cNvSpPr>
            <a:spLocks noChangeShapeType="1"/>
          </p:cNvSpPr>
          <p:nvPr/>
        </p:nvSpPr>
        <p:spPr bwMode="auto">
          <a:xfrm>
            <a:off x="304800" y="5543550"/>
            <a:ext cx="8305800" cy="0"/>
          </a:xfrm>
          <a:prstGeom prst="line">
            <a:avLst/>
          </a:prstGeom>
          <a:noFill/>
          <a:ln w="12700">
            <a:solidFill>
              <a:schemeClr val="tx1"/>
            </a:solidFill>
            <a:round/>
            <a:headEnd/>
            <a:tailEnd/>
          </a:ln>
          <a:effectLst/>
        </p:spPr>
        <p:txBody>
          <a:bodyPr/>
          <a:lstStyle/>
          <a:p>
            <a:pPr>
              <a:defRPr/>
            </a:pPr>
            <a:endParaRPr lang="en-US"/>
          </a:p>
        </p:txBody>
      </p:sp>
      <p:sp>
        <p:nvSpPr>
          <p:cNvPr id="249875" name="Line 19"/>
          <p:cNvSpPr>
            <a:spLocks noChangeShapeType="1"/>
          </p:cNvSpPr>
          <p:nvPr/>
        </p:nvSpPr>
        <p:spPr bwMode="auto">
          <a:xfrm>
            <a:off x="304800" y="6243638"/>
            <a:ext cx="8305800" cy="0"/>
          </a:xfrm>
          <a:prstGeom prst="line">
            <a:avLst/>
          </a:prstGeom>
          <a:noFill/>
          <a:ln w="28575" cap="sq">
            <a:solidFill>
              <a:schemeClr val="tx1"/>
            </a:solidFill>
            <a:round/>
            <a:headEnd/>
            <a:tailEnd/>
          </a:ln>
          <a:effectLst/>
        </p:spPr>
        <p:txBody>
          <a:bodyPr/>
          <a:lstStyle/>
          <a:p>
            <a:pPr>
              <a:defRPr/>
            </a:pPr>
            <a:endParaRPr lang="en-US"/>
          </a:p>
        </p:txBody>
      </p:sp>
      <p:sp>
        <p:nvSpPr>
          <p:cNvPr id="249876" name="Line 20"/>
          <p:cNvSpPr>
            <a:spLocks noChangeShapeType="1"/>
          </p:cNvSpPr>
          <p:nvPr/>
        </p:nvSpPr>
        <p:spPr bwMode="auto">
          <a:xfrm>
            <a:off x="304800" y="2743200"/>
            <a:ext cx="0" cy="3500438"/>
          </a:xfrm>
          <a:prstGeom prst="line">
            <a:avLst/>
          </a:prstGeom>
          <a:noFill/>
          <a:ln w="28575" cap="sq">
            <a:solidFill>
              <a:schemeClr val="tx1"/>
            </a:solidFill>
            <a:round/>
            <a:headEnd/>
            <a:tailEnd/>
          </a:ln>
          <a:effectLst/>
        </p:spPr>
        <p:txBody>
          <a:bodyPr/>
          <a:lstStyle/>
          <a:p>
            <a:pPr>
              <a:defRPr/>
            </a:pPr>
            <a:endParaRPr lang="en-US"/>
          </a:p>
        </p:txBody>
      </p:sp>
      <p:sp>
        <p:nvSpPr>
          <p:cNvPr id="249877" name="Line 21"/>
          <p:cNvSpPr>
            <a:spLocks noChangeShapeType="1"/>
          </p:cNvSpPr>
          <p:nvPr/>
        </p:nvSpPr>
        <p:spPr bwMode="auto">
          <a:xfrm>
            <a:off x="4419600" y="2743200"/>
            <a:ext cx="0" cy="3500438"/>
          </a:xfrm>
          <a:prstGeom prst="line">
            <a:avLst/>
          </a:prstGeom>
          <a:noFill/>
          <a:ln w="12700">
            <a:solidFill>
              <a:schemeClr val="tx1"/>
            </a:solidFill>
            <a:round/>
            <a:headEnd/>
            <a:tailEnd/>
          </a:ln>
          <a:effectLst/>
        </p:spPr>
        <p:txBody>
          <a:bodyPr/>
          <a:lstStyle/>
          <a:p>
            <a:pPr>
              <a:defRPr/>
            </a:pPr>
            <a:endParaRPr lang="en-US"/>
          </a:p>
        </p:txBody>
      </p:sp>
      <p:sp>
        <p:nvSpPr>
          <p:cNvPr id="249878" name="Line 22"/>
          <p:cNvSpPr>
            <a:spLocks noChangeShapeType="1"/>
          </p:cNvSpPr>
          <p:nvPr/>
        </p:nvSpPr>
        <p:spPr bwMode="auto">
          <a:xfrm>
            <a:off x="8610600" y="2743200"/>
            <a:ext cx="0" cy="3500438"/>
          </a:xfrm>
          <a:prstGeom prst="line">
            <a:avLst/>
          </a:prstGeom>
          <a:noFill/>
          <a:ln w="28575" cap="sq">
            <a:solidFill>
              <a:schemeClr val="tx1"/>
            </a:solidFill>
            <a:round/>
            <a:headEnd/>
            <a:tailEnd/>
          </a:ln>
          <a:effectLst/>
        </p:spPr>
        <p:txBody>
          <a:bodyPr/>
          <a:lstStyle/>
          <a:p>
            <a:pPr>
              <a:defRPr/>
            </a:pPr>
            <a:endParaRPr lang="en-US"/>
          </a:p>
        </p:txBody>
      </p:sp>
      <p:sp>
        <p:nvSpPr>
          <p:cNvPr id="249879" name="Rectangle 23"/>
          <p:cNvSpPr>
            <a:spLocks noChangeArrowheads="1"/>
          </p:cNvSpPr>
          <p:nvPr/>
        </p:nvSpPr>
        <p:spPr bwMode="auto">
          <a:xfrm>
            <a:off x="4419600" y="6248400"/>
            <a:ext cx="4191000" cy="609600"/>
          </a:xfrm>
          <a:prstGeom prst="rect">
            <a:avLst/>
          </a:prstGeom>
          <a:noFill/>
          <a:ln w="28575">
            <a:solidFill>
              <a:schemeClr val="tx1"/>
            </a:solid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single, one</a:t>
            </a:r>
          </a:p>
        </p:txBody>
      </p:sp>
      <p:sp>
        <p:nvSpPr>
          <p:cNvPr id="249880" name="Rectangle 24"/>
          <p:cNvSpPr>
            <a:spLocks noChangeArrowheads="1"/>
          </p:cNvSpPr>
          <p:nvPr/>
        </p:nvSpPr>
        <p:spPr bwMode="auto">
          <a:xfrm>
            <a:off x="304800" y="6248400"/>
            <a:ext cx="4114800" cy="609600"/>
          </a:xfrm>
          <a:prstGeom prst="rect">
            <a:avLst/>
          </a:prstGeom>
          <a:noFill/>
          <a:ln w="28575" algn="ctr">
            <a:solidFill>
              <a:schemeClr val="tx1"/>
            </a:solidFill>
            <a:miter lim="800000"/>
            <a:headEnd/>
            <a:tailEnd/>
          </a:ln>
          <a:effectLst/>
        </p:spPr>
        <p:txBody>
          <a:bodyPr/>
          <a:lstStyle/>
          <a:p>
            <a:pPr>
              <a:defRPr/>
            </a:pPr>
            <a:r>
              <a:rPr lang="en-US">
                <a:effectLst>
                  <a:outerShdw blurRad="38100" dist="38100" dir="2700000" algn="tl">
                    <a:srgbClr val="000000"/>
                  </a:outerShdw>
                </a:effectLst>
              </a:rPr>
              <a:t>ouwt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9869"/>
                                        </p:tgtEl>
                                        <p:attrNameLst>
                                          <p:attrName>style.visibility</p:attrName>
                                        </p:attrNameLst>
                                      </p:cBhvr>
                                      <p:to>
                                        <p:strVal val="visible"/>
                                      </p:to>
                                    </p:set>
                                    <p:animEffect transition="in" filter="checkerboard(across)">
                                      <p:cBhvr>
                                        <p:cTn id="7" dur="500"/>
                                        <p:tgtEl>
                                          <p:spTgt spid="24986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68"/>
                                        </p:tgtEl>
                                        <p:attrNameLst>
                                          <p:attrName>style.visibility</p:attrName>
                                        </p:attrNameLst>
                                      </p:cBhvr>
                                      <p:to>
                                        <p:strVal val="visible"/>
                                      </p:to>
                                    </p:set>
                                    <p:animEffect transition="in" filter="checkerboard(across)">
                                      <p:cBhvr>
                                        <p:cTn id="12" dur="500"/>
                                        <p:tgtEl>
                                          <p:spTgt spid="24986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9867"/>
                                        </p:tgtEl>
                                        <p:attrNameLst>
                                          <p:attrName>style.visibility</p:attrName>
                                        </p:attrNameLst>
                                      </p:cBhvr>
                                      <p:to>
                                        <p:strVal val="visible"/>
                                      </p:to>
                                    </p:set>
                                    <p:animEffect transition="in" filter="checkerboard(across)">
                                      <p:cBhvr>
                                        <p:cTn id="17" dur="500"/>
                                        <p:tgtEl>
                                          <p:spTgt spid="24986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9866"/>
                                        </p:tgtEl>
                                        <p:attrNameLst>
                                          <p:attrName>style.visibility</p:attrName>
                                        </p:attrNameLst>
                                      </p:cBhvr>
                                      <p:to>
                                        <p:strVal val="visible"/>
                                      </p:to>
                                    </p:set>
                                    <p:animEffect transition="in" filter="checkerboard(across)">
                                      <p:cBhvr>
                                        <p:cTn id="22" dur="500"/>
                                        <p:tgtEl>
                                          <p:spTgt spid="24986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9865"/>
                                        </p:tgtEl>
                                        <p:attrNameLst>
                                          <p:attrName>style.visibility</p:attrName>
                                        </p:attrNameLst>
                                      </p:cBhvr>
                                      <p:to>
                                        <p:strVal val="visible"/>
                                      </p:to>
                                    </p:set>
                                    <p:animEffect transition="in" filter="checkerboard(across)">
                                      <p:cBhvr>
                                        <p:cTn id="27" dur="500"/>
                                        <p:tgtEl>
                                          <p:spTgt spid="24986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864"/>
                                        </p:tgtEl>
                                        <p:attrNameLst>
                                          <p:attrName>style.visibility</p:attrName>
                                        </p:attrNameLst>
                                      </p:cBhvr>
                                      <p:to>
                                        <p:strVal val="visible"/>
                                      </p:to>
                                    </p:set>
                                    <p:animEffect transition="in" filter="checkerboard(across)">
                                      <p:cBhvr>
                                        <p:cTn id="32" dur="500"/>
                                        <p:tgtEl>
                                          <p:spTgt spid="24986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9863"/>
                                        </p:tgtEl>
                                        <p:attrNameLst>
                                          <p:attrName>style.visibility</p:attrName>
                                        </p:attrNameLst>
                                      </p:cBhvr>
                                      <p:to>
                                        <p:strVal val="visible"/>
                                      </p:to>
                                    </p:set>
                                    <p:animEffect transition="in" filter="checkerboard(across)">
                                      <p:cBhvr>
                                        <p:cTn id="37" dur="500"/>
                                        <p:tgtEl>
                                          <p:spTgt spid="24986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9862"/>
                                        </p:tgtEl>
                                        <p:attrNameLst>
                                          <p:attrName>style.visibility</p:attrName>
                                        </p:attrNameLst>
                                      </p:cBhvr>
                                      <p:to>
                                        <p:strVal val="visible"/>
                                      </p:to>
                                    </p:set>
                                    <p:animEffect transition="in" filter="checkerboard(across)">
                                      <p:cBhvr>
                                        <p:cTn id="42" dur="500"/>
                                        <p:tgtEl>
                                          <p:spTgt spid="24986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9861"/>
                                        </p:tgtEl>
                                        <p:attrNameLst>
                                          <p:attrName>style.visibility</p:attrName>
                                        </p:attrNameLst>
                                      </p:cBhvr>
                                      <p:to>
                                        <p:strVal val="visible"/>
                                      </p:to>
                                    </p:set>
                                    <p:animEffect transition="in" filter="checkerboard(across)">
                                      <p:cBhvr>
                                        <p:cTn id="47" dur="500"/>
                                        <p:tgtEl>
                                          <p:spTgt spid="24986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49860"/>
                                        </p:tgtEl>
                                        <p:attrNameLst>
                                          <p:attrName>style.visibility</p:attrName>
                                        </p:attrNameLst>
                                      </p:cBhvr>
                                      <p:to>
                                        <p:strVal val="visible"/>
                                      </p:to>
                                    </p:set>
                                    <p:animEffect transition="in" filter="checkerboard(across)">
                                      <p:cBhvr>
                                        <p:cTn id="52" dur="500"/>
                                        <p:tgtEl>
                                          <p:spTgt spid="249860"/>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49880"/>
                                        </p:tgtEl>
                                        <p:attrNameLst>
                                          <p:attrName>style.visibility</p:attrName>
                                        </p:attrNameLst>
                                      </p:cBhvr>
                                      <p:to>
                                        <p:strVal val="visible"/>
                                      </p:to>
                                    </p:set>
                                    <p:animEffect transition="in" filter="checkerboard(across)">
                                      <p:cBhvr>
                                        <p:cTn id="57" dur="500"/>
                                        <p:tgtEl>
                                          <p:spTgt spid="249880"/>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49879"/>
                                        </p:tgtEl>
                                        <p:attrNameLst>
                                          <p:attrName>style.visibility</p:attrName>
                                        </p:attrNameLst>
                                      </p:cBhvr>
                                      <p:to>
                                        <p:strVal val="visible"/>
                                      </p:to>
                                    </p:set>
                                    <p:animEffect transition="in" filter="checkerboard(across)">
                                      <p:cBhvr>
                                        <p:cTn id="62" dur="500"/>
                                        <p:tgtEl>
                                          <p:spTgt spid="249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0" grpId="0"/>
      <p:bldP spid="249861" grpId="0"/>
      <p:bldP spid="249862" grpId="0"/>
      <p:bldP spid="249863" grpId="0"/>
      <p:bldP spid="249864" grpId="0"/>
      <p:bldP spid="249865" grpId="0"/>
      <p:bldP spid="249866" grpId="0"/>
      <p:bldP spid="249867" grpId="0"/>
      <p:bldP spid="249868" grpId="0"/>
      <p:bldP spid="249869" grpId="0"/>
      <p:bldP spid="249879" grpId="0" animBg="1"/>
      <p:bldP spid="24988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457200" y="277813"/>
            <a:ext cx="8229600" cy="636587"/>
          </a:xfrm>
        </p:spPr>
        <p:txBody>
          <a:bodyPr/>
          <a:lstStyle/>
          <a:p>
            <a:pPr eaLnBrk="1" hangingPunct="1">
              <a:defRPr/>
            </a:pPr>
            <a:r>
              <a:rPr lang="en-US" sz="4000" smtClean="0">
                <a:solidFill>
                  <a:srgbClr val="FF0000"/>
                </a:solidFill>
              </a:rPr>
              <a:t>Introduction</a:t>
            </a:r>
          </a:p>
        </p:txBody>
      </p:sp>
      <p:sp>
        <p:nvSpPr>
          <p:cNvPr id="249859" name="Rectangle 3"/>
          <p:cNvSpPr>
            <a:spLocks noGrp="1" noChangeArrowheads="1"/>
          </p:cNvSpPr>
          <p:nvPr>
            <p:ph type="body" sz="half" idx="4294967295"/>
          </p:nvPr>
        </p:nvSpPr>
        <p:spPr>
          <a:xfrm>
            <a:off x="457200" y="1143000"/>
            <a:ext cx="7772400" cy="1295400"/>
          </a:xfrm>
        </p:spPr>
        <p:txBody>
          <a:bodyPr/>
          <a:lstStyle/>
          <a:p>
            <a:pPr eaLnBrk="1" hangingPunct="1">
              <a:lnSpc>
                <a:spcPct val="130000"/>
              </a:lnSpc>
              <a:spcBef>
                <a:spcPct val="0"/>
              </a:spcBef>
              <a:buFont typeface="Wingdings" pitchFamily="2" charset="2"/>
              <a:buChar char="v"/>
              <a:defRPr/>
            </a:pPr>
            <a:r>
              <a:rPr lang="en-US" sz="2800" smtClean="0">
                <a:latin typeface="CS Avva Shenouda" pitchFamily="34" charset="0"/>
              </a:rPr>
              <a:t>Ariten `nem`psa enjwc qen ousep`hmot@</a:t>
            </a:r>
            <a:br>
              <a:rPr lang="en-US" sz="2800" smtClean="0">
                <a:latin typeface="CS Avva Shenouda" pitchFamily="34" charset="0"/>
              </a:rPr>
            </a:br>
            <a:r>
              <a:rPr lang="en-US" sz="2800" smtClean="0">
                <a:solidFill>
                  <a:srgbClr val="FFCC00"/>
                </a:solidFill>
                <a:latin typeface="Times New Roman" pitchFamily="18" charset="0"/>
                <a:cs typeface="Times New Roman" pitchFamily="18" charset="0"/>
              </a:rPr>
              <a:t>Make us worthy to say in thanksgiving:</a:t>
            </a:r>
            <a:endParaRPr lang="en-US" sz="2800" smtClean="0">
              <a:solidFill>
                <a:srgbClr val="FFCC00"/>
              </a:solidFill>
              <a:latin typeface="CS Avva Shenouda" pitchFamily="34" charset="0"/>
            </a:endParaRPr>
          </a:p>
        </p:txBody>
      </p:sp>
      <p:sp>
        <p:nvSpPr>
          <p:cNvPr id="249862" name="Rectangle 6"/>
          <p:cNvSpPr>
            <a:spLocks noChangeArrowheads="1"/>
          </p:cNvSpPr>
          <p:nvPr/>
        </p:nvSpPr>
        <p:spPr bwMode="auto">
          <a:xfrm>
            <a:off x="4495800" y="4876800"/>
            <a:ext cx="4152900" cy="700088"/>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give thanks</a:t>
            </a:r>
          </a:p>
        </p:txBody>
      </p:sp>
      <p:sp>
        <p:nvSpPr>
          <p:cNvPr id="249863" name="Rectangle 7"/>
          <p:cNvSpPr>
            <a:spLocks noChangeArrowheads="1"/>
          </p:cNvSpPr>
          <p:nvPr/>
        </p:nvSpPr>
        <p:spPr bwMode="auto">
          <a:xfrm>
            <a:off x="304800" y="48768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sep`hmot</a:t>
            </a:r>
          </a:p>
        </p:txBody>
      </p:sp>
      <p:sp>
        <p:nvSpPr>
          <p:cNvPr id="249864" name="Rectangle 8"/>
          <p:cNvSpPr>
            <a:spLocks noChangeArrowheads="1"/>
          </p:cNvSpPr>
          <p:nvPr/>
        </p:nvSpPr>
        <p:spPr bwMode="auto">
          <a:xfrm>
            <a:off x="4495800" y="4114800"/>
            <a:ext cx="4152900" cy="700088"/>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say, to sing</a:t>
            </a:r>
          </a:p>
        </p:txBody>
      </p:sp>
      <p:sp>
        <p:nvSpPr>
          <p:cNvPr id="249865" name="Rectangle 9"/>
          <p:cNvSpPr>
            <a:spLocks noChangeArrowheads="1"/>
          </p:cNvSpPr>
          <p:nvPr/>
        </p:nvSpPr>
        <p:spPr bwMode="auto">
          <a:xfrm>
            <a:off x="304800" y="41148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jw</a:t>
            </a:r>
          </a:p>
        </p:txBody>
      </p:sp>
      <p:sp>
        <p:nvSpPr>
          <p:cNvPr id="249866" name="Rectangle 10"/>
          <p:cNvSpPr>
            <a:spLocks noChangeArrowheads="1"/>
          </p:cNvSpPr>
          <p:nvPr/>
        </p:nvSpPr>
        <p:spPr bwMode="auto">
          <a:xfrm>
            <a:off x="4457700" y="3443288"/>
            <a:ext cx="4152900" cy="700087"/>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to be worthy</a:t>
            </a:r>
          </a:p>
        </p:txBody>
      </p:sp>
      <p:sp>
        <p:nvSpPr>
          <p:cNvPr id="249867" name="Rectangle 11"/>
          <p:cNvSpPr>
            <a:spLocks noChangeArrowheads="1"/>
          </p:cNvSpPr>
          <p:nvPr/>
        </p:nvSpPr>
        <p:spPr bwMode="auto">
          <a:xfrm>
            <a:off x="304800" y="34290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em`psa</a:t>
            </a:r>
          </a:p>
        </p:txBody>
      </p:sp>
      <p:sp>
        <p:nvSpPr>
          <p:cNvPr id="249868" name="Rectangle 12"/>
          <p:cNvSpPr>
            <a:spLocks noChangeArrowheads="1"/>
          </p:cNvSpPr>
          <p:nvPr/>
        </p:nvSpPr>
        <p:spPr bwMode="auto">
          <a:xfrm>
            <a:off x="4457700" y="2590800"/>
            <a:ext cx="4152900" cy="700088"/>
          </a:xfrm>
          <a:prstGeom prst="rect">
            <a:avLst/>
          </a:prstGeom>
          <a:noFill/>
          <a:ln w="9525">
            <a:noFill/>
            <a:miter lim="800000"/>
            <a:headEnd/>
            <a:tailEnd/>
          </a:ln>
          <a:effectLst/>
        </p:spPr>
        <p:txBody>
          <a:bodyPr anchor="ctr"/>
          <a:lstStyle/>
          <a:p>
            <a:pPr algn="l">
              <a:defRPr/>
            </a:pPr>
            <a:r>
              <a:rPr lang="en-US" sz="2800">
                <a:effectLst>
                  <a:outerShdw blurRad="38100" dist="38100" dir="2700000" algn="tl">
                    <a:srgbClr val="000000"/>
                  </a:outerShdw>
                </a:effectLst>
                <a:latin typeface="Arial" charset="0"/>
              </a:rPr>
              <a:t>do, make</a:t>
            </a:r>
          </a:p>
        </p:txBody>
      </p:sp>
      <p:sp>
        <p:nvSpPr>
          <p:cNvPr id="249869" name="Rectangle 13"/>
          <p:cNvSpPr>
            <a:spLocks noChangeArrowheads="1"/>
          </p:cNvSpPr>
          <p:nvPr/>
        </p:nvSpPr>
        <p:spPr bwMode="auto">
          <a:xfrm>
            <a:off x="304800" y="2590800"/>
            <a:ext cx="4152900" cy="700088"/>
          </a:xfrm>
          <a:prstGeom prst="rect">
            <a:avLst/>
          </a:prstGeom>
          <a:noFill/>
          <a:ln w="9525">
            <a:noFill/>
            <a:miter lim="800000"/>
            <a:headEnd/>
            <a:tailEnd/>
          </a:ln>
          <a:effectLst/>
        </p:spPr>
        <p:txBody>
          <a:bodyPr/>
          <a:lstStyle/>
          <a:p>
            <a:pPr>
              <a:defRPr/>
            </a:pPr>
            <a:r>
              <a:rPr lang="en-US">
                <a:effectLst>
                  <a:outerShdw blurRad="38100" dist="38100" dir="2700000" algn="tl">
                    <a:srgbClr val="000000"/>
                  </a:outerShdw>
                </a:effectLst>
              </a:rPr>
              <a:t>Ari-</a:t>
            </a:r>
          </a:p>
        </p:txBody>
      </p:sp>
      <p:sp>
        <p:nvSpPr>
          <p:cNvPr id="249870" name="Line 14"/>
          <p:cNvSpPr>
            <a:spLocks noChangeShapeType="1"/>
          </p:cNvSpPr>
          <p:nvPr/>
        </p:nvSpPr>
        <p:spPr bwMode="auto">
          <a:xfrm>
            <a:off x="304800" y="2743200"/>
            <a:ext cx="8305800" cy="0"/>
          </a:xfrm>
          <a:prstGeom prst="line">
            <a:avLst/>
          </a:prstGeom>
          <a:noFill/>
          <a:ln w="28575" cap="sq">
            <a:noFill/>
            <a:round/>
            <a:headEnd/>
            <a:tailEnd/>
          </a:ln>
        </p:spPr>
        <p:txBody>
          <a:bodyPr/>
          <a:lstStyle/>
          <a:p>
            <a:pPr>
              <a:defRPr/>
            </a:pPr>
            <a:endParaRPr lang="en-US"/>
          </a:p>
        </p:txBody>
      </p:sp>
      <p:sp>
        <p:nvSpPr>
          <p:cNvPr id="249871" name="Line 15"/>
          <p:cNvSpPr>
            <a:spLocks noChangeShapeType="1"/>
          </p:cNvSpPr>
          <p:nvPr/>
        </p:nvSpPr>
        <p:spPr bwMode="auto">
          <a:xfrm>
            <a:off x="304800" y="3443288"/>
            <a:ext cx="8305800" cy="0"/>
          </a:xfrm>
          <a:prstGeom prst="line">
            <a:avLst/>
          </a:prstGeom>
          <a:noFill/>
          <a:ln w="12700">
            <a:noFill/>
            <a:round/>
            <a:headEnd/>
            <a:tailEnd/>
          </a:ln>
        </p:spPr>
        <p:txBody>
          <a:bodyPr/>
          <a:lstStyle/>
          <a:p>
            <a:pPr>
              <a:defRPr/>
            </a:pPr>
            <a:endParaRPr lang="en-US"/>
          </a:p>
        </p:txBody>
      </p:sp>
      <p:sp>
        <p:nvSpPr>
          <p:cNvPr id="249872" name="Line 16"/>
          <p:cNvSpPr>
            <a:spLocks noChangeShapeType="1"/>
          </p:cNvSpPr>
          <p:nvPr/>
        </p:nvSpPr>
        <p:spPr bwMode="auto">
          <a:xfrm>
            <a:off x="304800" y="4143375"/>
            <a:ext cx="8305800" cy="0"/>
          </a:xfrm>
          <a:prstGeom prst="line">
            <a:avLst/>
          </a:prstGeom>
          <a:noFill/>
          <a:ln w="12700">
            <a:noFill/>
            <a:round/>
            <a:headEnd/>
            <a:tailEnd/>
          </a:ln>
        </p:spPr>
        <p:txBody>
          <a:bodyPr/>
          <a:lstStyle/>
          <a:p>
            <a:pPr>
              <a:defRPr/>
            </a:pPr>
            <a:endParaRPr lang="en-US"/>
          </a:p>
        </p:txBody>
      </p:sp>
      <p:sp>
        <p:nvSpPr>
          <p:cNvPr id="249873" name="Line 17"/>
          <p:cNvSpPr>
            <a:spLocks noChangeShapeType="1"/>
          </p:cNvSpPr>
          <p:nvPr/>
        </p:nvSpPr>
        <p:spPr bwMode="auto">
          <a:xfrm>
            <a:off x="304800" y="4843463"/>
            <a:ext cx="8305800" cy="0"/>
          </a:xfrm>
          <a:prstGeom prst="line">
            <a:avLst/>
          </a:prstGeom>
          <a:noFill/>
          <a:ln w="12700">
            <a:noFill/>
            <a:round/>
            <a:headEnd/>
            <a:tailEnd/>
          </a:ln>
        </p:spPr>
        <p:txBody>
          <a:bodyPr/>
          <a:lstStyle/>
          <a:p>
            <a:pPr>
              <a:defRPr/>
            </a:pPr>
            <a:endParaRPr lang="en-US"/>
          </a:p>
        </p:txBody>
      </p:sp>
      <p:sp>
        <p:nvSpPr>
          <p:cNvPr id="249875" name="Line 19"/>
          <p:cNvSpPr>
            <a:spLocks noChangeShapeType="1"/>
          </p:cNvSpPr>
          <p:nvPr/>
        </p:nvSpPr>
        <p:spPr bwMode="auto">
          <a:xfrm>
            <a:off x="304800" y="5638800"/>
            <a:ext cx="8305800" cy="0"/>
          </a:xfrm>
          <a:prstGeom prst="line">
            <a:avLst/>
          </a:prstGeom>
          <a:noFill/>
          <a:ln w="28575" cap="sq">
            <a:noFill/>
            <a:round/>
            <a:headEnd/>
            <a:tailEnd/>
          </a:ln>
        </p:spPr>
        <p:txBody>
          <a:bodyPr/>
          <a:lstStyle/>
          <a:p>
            <a:pPr>
              <a:defRPr/>
            </a:pPr>
            <a:endParaRPr lang="en-US"/>
          </a:p>
        </p:txBody>
      </p:sp>
      <p:sp>
        <p:nvSpPr>
          <p:cNvPr id="249876" name="Line 20"/>
          <p:cNvSpPr>
            <a:spLocks noChangeShapeType="1"/>
          </p:cNvSpPr>
          <p:nvPr/>
        </p:nvSpPr>
        <p:spPr bwMode="auto">
          <a:xfrm>
            <a:off x="304800" y="2743200"/>
            <a:ext cx="0" cy="2895600"/>
          </a:xfrm>
          <a:prstGeom prst="line">
            <a:avLst/>
          </a:prstGeom>
          <a:noFill/>
          <a:ln w="28575" cap="sq">
            <a:noFill/>
            <a:round/>
            <a:headEnd/>
            <a:tailEnd/>
          </a:ln>
        </p:spPr>
        <p:txBody>
          <a:bodyPr/>
          <a:lstStyle/>
          <a:p>
            <a:pPr>
              <a:defRPr/>
            </a:pPr>
            <a:endParaRPr lang="en-US"/>
          </a:p>
        </p:txBody>
      </p:sp>
      <p:sp>
        <p:nvSpPr>
          <p:cNvPr id="249877" name="Line 21"/>
          <p:cNvSpPr>
            <a:spLocks noChangeShapeType="1"/>
          </p:cNvSpPr>
          <p:nvPr/>
        </p:nvSpPr>
        <p:spPr bwMode="auto">
          <a:xfrm>
            <a:off x="4419600" y="2743200"/>
            <a:ext cx="0" cy="2890838"/>
          </a:xfrm>
          <a:prstGeom prst="line">
            <a:avLst/>
          </a:prstGeom>
          <a:noFill/>
          <a:ln w="12700">
            <a:noFill/>
            <a:round/>
            <a:headEnd/>
            <a:tailEnd/>
          </a:ln>
        </p:spPr>
        <p:txBody>
          <a:bodyPr/>
          <a:lstStyle/>
          <a:p>
            <a:pPr>
              <a:defRPr/>
            </a:pPr>
            <a:endParaRPr lang="en-US"/>
          </a:p>
        </p:txBody>
      </p:sp>
      <p:sp>
        <p:nvSpPr>
          <p:cNvPr id="249878" name="Line 22"/>
          <p:cNvSpPr>
            <a:spLocks noChangeShapeType="1"/>
          </p:cNvSpPr>
          <p:nvPr/>
        </p:nvSpPr>
        <p:spPr bwMode="auto">
          <a:xfrm>
            <a:off x="8610600" y="2743200"/>
            <a:ext cx="0" cy="2895600"/>
          </a:xfrm>
          <a:prstGeom prst="line">
            <a:avLst/>
          </a:prstGeom>
          <a:noFill/>
          <a:ln w="28575" cap="sq">
            <a:noFill/>
            <a:round/>
            <a:headEnd/>
            <a:tailEnd/>
          </a:ln>
        </p:spPr>
        <p:txBody>
          <a:bodyPr/>
          <a:lstStyle/>
          <a:p>
            <a:pP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9869"/>
                                        </p:tgtEl>
                                        <p:attrNameLst>
                                          <p:attrName>style.visibility</p:attrName>
                                        </p:attrNameLst>
                                      </p:cBhvr>
                                      <p:to>
                                        <p:strVal val="visible"/>
                                      </p:to>
                                    </p:set>
                                    <p:animEffect transition="in" filter="checkerboard(across)">
                                      <p:cBhvr>
                                        <p:cTn id="7" dur="500"/>
                                        <p:tgtEl>
                                          <p:spTgt spid="24986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9868"/>
                                        </p:tgtEl>
                                        <p:attrNameLst>
                                          <p:attrName>style.visibility</p:attrName>
                                        </p:attrNameLst>
                                      </p:cBhvr>
                                      <p:to>
                                        <p:strVal val="visible"/>
                                      </p:to>
                                    </p:set>
                                    <p:animEffect transition="in" filter="checkerboard(across)">
                                      <p:cBhvr>
                                        <p:cTn id="12" dur="500"/>
                                        <p:tgtEl>
                                          <p:spTgt spid="24986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9867"/>
                                        </p:tgtEl>
                                        <p:attrNameLst>
                                          <p:attrName>style.visibility</p:attrName>
                                        </p:attrNameLst>
                                      </p:cBhvr>
                                      <p:to>
                                        <p:strVal val="visible"/>
                                      </p:to>
                                    </p:set>
                                    <p:animEffect transition="in" filter="checkerboard(across)">
                                      <p:cBhvr>
                                        <p:cTn id="17" dur="500"/>
                                        <p:tgtEl>
                                          <p:spTgt spid="24986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9866"/>
                                        </p:tgtEl>
                                        <p:attrNameLst>
                                          <p:attrName>style.visibility</p:attrName>
                                        </p:attrNameLst>
                                      </p:cBhvr>
                                      <p:to>
                                        <p:strVal val="visible"/>
                                      </p:to>
                                    </p:set>
                                    <p:animEffect transition="in" filter="checkerboard(across)">
                                      <p:cBhvr>
                                        <p:cTn id="22" dur="500"/>
                                        <p:tgtEl>
                                          <p:spTgt spid="24986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9865"/>
                                        </p:tgtEl>
                                        <p:attrNameLst>
                                          <p:attrName>style.visibility</p:attrName>
                                        </p:attrNameLst>
                                      </p:cBhvr>
                                      <p:to>
                                        <p:strVal val="visible"/>
                                      </p:to>
                                    </p:set>
                                    <p:animEffect transition="in" filter="checkerboard(across)">
                                      <p:cBhvr>
                                        <p:cTn id="27" dur="500"/>
                                        <p:tgtEl>
                                          <p:spTgt spid="24986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864"/>
                                        </p:tgtEl>
                                        <p:attrNameLst>
                                          <p:attrName>style.visibility</p:attrName>
                                        </p:attrNameLst>
                                      </p:cBhvr>
                                      <p:to>
                                        <p:strVal val="visible"/>
                                      </p:to>
                                    </p:set>
                                    <p:animEffect transition="in" filter="checkerboard(across)">
                                      <p:cBhvr>
                                        <p:cTn id="32" dur="500"/>
                                        <p:tgtEl>
                                          <p:spTgt spid="24986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9863"/>
                                        </p:tgtEl>
                                        <p:attrNameLst>
                                          <p:attrName>style.visibility</p:attrName>
                                        </p:attrNameLst>
                                      </p:cBhvr>
                                      <p:to>
                                        <p:strVal val="visible"/>
                                      </p:to>
                                    </p:set>
                                    <p:animEffect transition="in" filter="checkerboard(across)">
                                      <p:cBhvr>
                                        <p:cTn id="37" dur="500"/>
                                        <p:tgtEl>
                                          <p:spTgt spid="24986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9862"/>
                                        </p:tgtEl>
                                        <p:attrNameLst>
                                          <p:attrName>style.visibility</p:attrName>
                                        </p:attrNameLst>
                                      </p:cBhvr>
                                      <p:to>
                                        <p:strVal val="visible"/>
                                      </p:to>
                                    </p:set>
                                    <p:animEffect transition="in" filter="checkerboard(across)">
                                      <p:cBhvr>
                                        <p:cTn id="42" dur="500"/>
                                        <p:tgtEl>
                                          <p:spTgt spid="249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2" grpId="0"/>
      <p:bldP spid="249863" grpId="0"/>
      <p:bldP spid="249864" grpId="0"/>
      <p:bldP spid="249865" grpId="0"/>
      <p:bldP spid="249866" grpId="0"/>
      <p:bldP spid="249867" grpId="0"/>
      <p:bldP spid="249868" grpId="0"/>
      <p:bldP spid="249869" grpId="0"/>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defRPr kumimoji="0" lang="en-US" sz="4000" b="0" i="0" u="none" strike="noStrike" cap="none" normalizeH="0" baseline="0" smtClean="0">
            <a:ln>
              <a:noFill/>
            </a:ln>
            <a:solidFill>
              <a:schemeClr val="tx1"/>
            </a:solidFill>
            <a:effectLst>
              <a:outerShdw blurRad="38100" dist="38100" dir="2700000" algn="tl">
                <a:srgbClr val="000000">
                  <a:alpha val="43137"/>
                </a:srgbClr>
              </a:outerShdw>
            </a:effectLst>
            <a:latin typeface="CS Avva Shenoud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defRPr kumimoji="0" lang="en-US" sz="4000" b="0" i="0" u="none" strike="noStrike" cap="none" normalizeH="0" baseline="0" smtClean="0">
            <a:ln>
              <a:noFill/>
            </a:ln>
            <a:solidFill>
              <a:schemeClr val="tx1"/>
            </a:solidFill>
            <a:effectLst>
              <a:outerShdw blurRad="38100" dist="38100" dir="2700000" algn="tl">
                <a:srgbClr val="000000">
                  <a:alpha val="43137"/>
                </a:srgbClr>
              </a:outerShdw>
            </a:effectLst>
            <a:latin typeface="CS Avva Shenouda" pitchFamily="34"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1742</TotalTime>
  <Words>681</Words>
  <Application>Microsoft Office PowerPoint</Application>
  <PresentationFormat>On-screen Show (4:3)</PresentationFormat>
  <Paragraphs>217</Paragraphs>
  <Slides>22</Slides>
  <Notes>0</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Beam</vt:lpstr>
      <vt:lpstr>Coptic Lesson 12</vt:lpstr>
      <vt:lpstr>Coptic Alphabets</vt:lpstr>
      <vt:lpstr>Coptic Alphabets Review</vt:lpstr>
      <vt:lpstr>Coptic Reading – Part 1</vt:lpstr>
      <vt:lpstr>Lord's Prayer Preview Video</vt:lpstr>
      <vt:lpstr>The Lord's Prayer</vt:lpstr>
      <vt:lpstr>The Lord's Prayer – Part 2</vt:lpstr>
      <vt:lpstr>Crossing Ourselves</vt:lpstr>
      <vt:lpstr>Introduction</vt:lpstr>
      <vt:lpstr>Part 1 of the Lord's Prayer</vt:lpstr>
      <vt:lpstr>Part 2 of the Lord's Prayer</vt:lpstr>
      <vt:lpstr>Part 3 of the Lord's Prayer</vt:lpstr>
      <vt:lpstr>Part 4 of the Lord's Prayer</vt:lpstr>
      <vt:lpstr>The Bread of Tomorrow</vt:lpstr>
      <vt:lpstr>Part 5 of the Lord's Prayer</vt:lpstr>
      <vt:lpstr>Part 6 of the Lord's Prayer</vt:lpstr>
      <vt:lpstr>Part 7 of the Lord's Prayer</vt:lpstr>
      <vt:lpstr>Part 8 of the Lord's Prayer</vt:lpstr>
      <vt:lpstr>Questions</vt:lpstr>
      <vt:lpstr>Vocabulary List</vt:lpstr>
      <vt:lpstr>Announcement</vt:lpstr>
      <vt:lpstr>Oujai qen `P[oic</vt:lpstr>
    </vt:vector>
  </TitlesOfParts>
  <Company>HP-Ossama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Coptic Lesson</dc:title>
  <dc:creator>Ossama Ekladious</dc:creator>
  <cp:lastModifiedBy>Windows User</cp:lastModifiedBy>
  <cp:revision>214</cp:revision>
  <dcterms:created xsi:type="dcterms:W3CDTF">2014-03-29T18:43:12Z</dcterms:created>
  <dcterms:modified xsi:type="dcterms:W3CDTF">2017-06-24T02:35:20Z</dcterms:modified>
</cp:coreProperties>
</file>